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78" r:id="rId3"/>
    <p:sldId id="273" r:id="rId4"/>
    <p:sldId id="281" r:id="rId5"/>
    <p:sldId id="275" r:id="rId6"/>
    <p:sldId id="279" r:id="rId7"/>
    <p:sldId id="282" r:id="rId8"/>
    <p:sldId id="277" r:id="rId9"/>
    <p:sldId id="287" r:id="rId10"/>
    <p:sldId id="288" r:id="rId11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0" d="100"/>
          <a:sy n="100" d="100"/>
        </p:scale>
        <p:origin x="84" y="31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obert Sonnweber" userId="3e8ccd89-77e7-4c9a-954e-9da2790ef5f3" providerId="ADAL" clId="{9FF93FD1-FAB5-42C6-B0DA-2A1F4284885E}"/>
    <pc:docChg chg="undo custSel delSld modSld">
      <pc:chgData name="Robert Sonnweber" userId="3e8ccd89-77e7-4c9a-954e-9da2790ef5f3" providerId="ADAL" clId="{9FF93FD1-FAB5-42C6-B0DA-2A1F4284885E}" dt="2026-02-04T12:01:15.177" v="312" actId="1076"/>
      <pc:docMkLst>
        <pc:docMk/>
      </pc:docMkLst>
      <pc:sldChg chg="modSp mod">
        <pc:chgData name="Robert Sonnweber" userId="3e8ccd89-77e7-4c9a-954e-9da2790ef5f3" providerId="ADAL" clId="{9FF93FD1-FAB5-42C6-B0DA-2A1F4284885E}" dt="2026-02-04T09:34:39.108" v="46" actId="20577"/>
        <pc:sldMkLst>
          <pc:docMk/>
          <pc:sldMk cId="594993786" sldId="256"/>
        </pc:sldMkLst>
        <pc:spChg chg="mod">
          <ac:chgData name="Robert Sonnweber" userId="3e8ccd89-77e7-4c9a-954e-9da2790ef5f3" providerId="ADAL" clId="{9FF93FD1-FAB5-42C6-B0DA-2A1F4284885E}" dt="2026-02-04T09:34:39.108" v="46" actId="20577"/>
          <ac:spMkLst>
            <pc:docMk/>
            <pc:sldMk cId="594993786" sldId="256"/>
            <ac:spMk id="2" creationId="{03996345-CA67-D7A0-67F5-1F1088ED36EA}"/>
          </ac:spMkLst>
        </pc:spChg>
      </pc:sldChg>
      <pc:sldChg chg="modSp mod">
        <pc:chgData name="Robert Sonnweber" userId="3e8ccd89-77e7-4c9a-954e-9da2790ef5f3" providerId="ADAL" clId="{9FF93FD1-FAB5-42C6-B0DA-2A1F4284885E}" dt="2026-02-04T09:37:29.179" v="87" actId="20577"/>
        <pc:sldMkLst>
          <pc:docMk/>
          <pc:sldMk cId="2924664135" sldId="277"/>
        </pc:sldMkLst>
        <pc:spChg chg="mod">
          <ac:chgData name="Robert Sonnweber" userId="3e8ccd89-77e7-4c9a-954e-9da2790ef5f3" providerId="ADAL" clId="{9FF93FD1-FAB5-42C6-B0DA-2A1F4284885E}" dt="2026-02-04T09:37:29.179" v="87" actId="20577"/>
          <ac:spMkLst>
            <pc:docMk/>
            <pc:sldMk cId="2924664135" sldId="277"/>
            <ac:spMk id="3" creationId="{ADD27B60-2EF2-3DD6-A246-78C42BF2BC7B}"/>
          </ac:spMkLst>
        </pc:spChg>
      </pc:sldChg>
      <pc:sldChg chg="modSp mod">
        <pc:chgData name="Robert Sonnweber" userId="3e8ccd89-77e7-4c9a-954e-9da2790ef5f3" providerId="ADAL" clId="{9FF93FD1-FAB5-42C6-B0DA-2A1F4284885E}" dt="2026-02-04T09:35:31.999" v="78" actId="20577"/>
        <pc:sldMkLst>
          <pc:docMk/>
          <pc:sldMk cId="3799944194" sldId="278"/>
        </pc:sldMkLst>
        <pc:spChg chg="mod">
          <ac:chgData name="Robert Sonnweber" userId="3e8ccd89-77e7-4c9a-954e-9da2790ef5f3" providerId="ADAL" clId="{9FF93FD1-FAB5-42C6-B0DA-2A1F4284885E}" dt="2026-02-04T09:35:31.999" v="78" actId="20577"/>
          <ac:spMkLst>
            <pc:docMk/>
            <pc:sldMk cId="3799944194" sldId="278"/>
            <ac:spMk id="8" creationId="{520058DB-2B41-2C6B-280D-FB9139A21F21}"/>
          </ac:spMkLst>
        </pc:spChg>
      </pc:sldChg>
      <pc:sldChg chg="addSp delSp modSp del mod">
        <pc:chgData name="Robert Sonnweber" userId="3e8ccd89-77e7-4c9a-954e-9da2790ef5f3" providerId="ADAL" clId="{9FF93FD1-FAB5-42C6-B0DA-2A1F4284885E}" dt="2026-02-04T11:59:25.251" v="271" actId="47"/>
        <pc:sldMkLst>
          <pc:docMk/>
          <pc:sldMk cId="2856569955" sldId="283"/>
        </pc:sldMkLst>
        <pc:spChg chg="add mod">
          <ac:chgData name="Robert Sonnweber" userId="3e8ccd89-77e7-4c9a-954e-9da2790ef5f3" providerId="ADAL" clId="{9FF93FD1-FAB5-42C6-B0DA-2A1F4284885E}" dt="2026-02-04T11:59:20.205" v="270" actId="478"/>
          <ac:spMkLst>
            <pc:docMk/>
            <pc:sldMk cId="2856569955" sldId="283"/>
            <ac:spMk id="6" creationId="{15536827-AD96-4DA0-3727-881C3B8F2BA1}"/>
          </ac:spMkLst>
        </pc:spChg>
        <pc:spChg chg="add del mod">
          <ac:chgData name="Robert Sonnweber" userId="3e8ccd89-77e7-4c9a-954e-9da2790ef5f3" providerId="ADAL" clId="{9FF93FD1-FAB5-42C6-B0DA-2A1F4284885E}" dt="2026-02-04T09:38:47.079" v="89" actId="478"/>
          <ac:spMkLst>
            <pc:docMk/>
            <pc:sldMk cId="2856569955" sldId="283"/>
            <ac:spMk id="6" creationId="{3DD31DAC-6F97-E4AD-6DE8-61CA84CCD839}"/>
          </ac:spMkLst>
        </pc:spChg>
        <pc:picChg chg="add del">
          <ac:chgData name="Robert Sonnweber" userId="3e8ccd89-77e7-4c9a-954e-9da2790ef5f3" providerId="ADAL" clId="{9FF93FD1-FAB5-42C6-B0DA-2A1F4284885E}" dt="2026-02-04T11:59:20.205" v="270" actId="478"/>
          <ac:picMkLst>
            <pc:docMk/>
            <pc:sldMk cId="2856569955" sldId="283"/>
            <ac:picMk id="12" creationId="{2D089484-D1C2-371B-7D0C-70F08E316B85}"/>
          </ac:picMkLst>
        </pc:picChg>
      </pc:sldChg>
      <pc:sldChg chg="delSp modSp del mod">
        <pc:chgData name="Robert Sonnweber" userId="3e8ccd89-77e7-4c9a-954e-9da2790ef5f3" providerId="ADAL" clId="{9FF93FD1-FAB5-42C6-B0DA-2A1F4284885E}" dt="2026-02-04T11:56:53.952" v="162" actId="2696"/>
        <pc:sldMkLst>
          <pc:docMk/>
          <pc:sldMk cId="1052774742" sldId="284"/>
        </pc:sldMkLst>
        <pc:spChg chg="mod">
          <ac:chgData name="Robert Sonnweber" userId="3e8ccd89-77e7-4c9a-954e-9da2790ef5f3" providerId="ADAL" clId="{9FF93FD1-FAB5-42C6-B0DA-2A1F4284885E}" dt="2026-02-04T09:39:36.471" v="157" actId="20577"/>
          <ac:spMkLst>
            <pc:docMk/>
            <pc:sldMk cId="1052774742" sldId="284"/>
            <ac:spMk id="6" creationId="{404078DA-0662-DB7E-1347-25693B2D08AE}"/>
          </ac:spMkLst>
        </pc:spChg>
        <pc:picChg chg="del">
          <ac:chgData name="Robert Sonnweber" userId="3e8ccd89-77e7-4c9a-954e-9da2790ef5f3" providerId="ADAL" clId="{9FF93FD1-FAB5-42C6-B0DA-2A1F4284885E}" dt="2026-02-04T11:56:45.287" v="161" actId="478"/>
          <ac:picMkLst>
            <pc:docMk/>
            <pc:sldMk cId="1052774742" sldId="284"/>
            <ac:picMk id="7" creationId="{98C9AFD0-47CC-1A9A-D1B5-D6FAA2DEFEFA}"/>
          </ac:picMkLst>
        </pc:picChg>
      </pc:sldChg>
      <pc:sldChg chg="addSp delSp modSp mod">
        <pc:chgData name="Robert Sonnweber" userId="3e8ccd89-77e7-4c9a-954e-9da2790ef5f3" providerId="ADAL" clId="{9FF93FD1-FAB5-42C6-B0DA-2A1F4284885E}" dt="2026-02-04T12:01:15.177" v="312" actId="1076"/>
        <pc:sldMkLst>
          <pc:docMk/>
          <pc:sldMk cId="1060781091" sldId="287"/>
        </pc:sldMkLst>
        <pc:spChg chg="mod">
          <ac:chgData name="Robert Sonnweber" userId="3e8ccd89-77e7-4c9a-954e-9da2790ef5f3" providerId="ADAL" clId="{9FF93FD1-FAB5-42C6-B0DA-2A1F4284885E}" dt="2026-02-04T12:00:12.711" v="304" actId="20577"/>
          <ac:spMkLst>
            <pc:docMk/>
            <pc:sldMk cId="1060781091" sldId="287"/>
            <ac:spMk id="2" creationId="{1A3BA3D1-6349-4EA5-FD9F-0BCC2F6B1A46}"/>
          </ac:spMkLst>
        </pc:spChg>
        <pc:spChg chg="mod">
          <ac:chgData name="Robert Sonnweber" userId="3e8ccd89-77e7-4c9a-954e-9da2790ef5f3" providerId="ADAL" clId="{9FF93FD1-FAB5-42C6-B0DA-2A1F4284885E}" dt="2026-02-04T12:00:33.085" v="310" actId="20577"/>
          <ac:spMkLst>
            <pc:docMk/>
            <pc:sldMk cId="1060781091" sldId="287"/>
            <ac:spMk id="5" creationId="{27978010-2741-C6A9-A40E-34789623429C}"/>
          </ac:spMkLst>
        </pc:spChg>
        <pc:spChg chg="mod">
          <ac:chgData name="Robert Sonnweber" userId="3e8ccd89-77e7-4c9a-954e-9da2790ef5f3" providerId="ADAL" clId="{9FF93FD1-FAB5-42C6-B0DA-2A1F4284885E}" dt="2026-02-04T11:58:31.272" v="259" actId="20577"/>
          <ac:spMkLst>
            <pc:docMk/>
            <pc:sldMk cId="1060781091" sldId="287"/>
            <ac:spMk id="6" creationId="{B45B0973-1BB5-C6CF-421B-95A4A6FB4FFF}"/>
          </ac:spMkLst>
        </pc:spChg>
        <pc:picChg chg="del">
          <ac:chgData name="Robert Sonnweber" userId="3e8ccd89-77e7-4c9a-954e-9da2790ef5f3" providerId="ADAL" clId="{9FF93FD1-FAB5-42C6-B0DA-2A1F4284885E}" dt="2026-02-04T11:57:12.730" v="187" actId="478"/>
          <ac:picMkLst>
            <pc:docMk/>
            <pc:sldMk cId="1060781091" sldId="287"/>
            <ac:picMk id="3" creationId="{2CD64093-E007-D582-192E-A32528E3CFDB}"/>
          </ac:picMkLst>
        </pc:picChg>
        <pc:picChg chg="add mod">
          <ac:chgData name="Robert Sonnweber" userId="3e8ccd89-77e7-4c9a-954e-9da2790ef5f3" providerId="ADAL" clId="{9FF93FD1-FAB5-42C6-B0DA-2A1F4284885E}" dt="2026-02-04T12:01:11.600" v="311" actId="1076"/>
          <ac:picMkLst>
            <pc:docMk/>
            <pc:sldMk cId="1060781091" sldId="287"/>
            <ac:picMk id="8" creationId="{683AD993-D4B2-4A1C-9B07-C0616067314C}"/>
          </ac:picMkLst>
        </pc:picChg>
        <pc:picChg chg="add mod">
          <ac:chgData name="Robert Sonnweber" userId="3e8ccd89-77e7-4c9a-954e-9da2790ef5f3" providerId="ADAL" clId="{9FF93FD1-FAB5-42C6-B0DA-2A1F4284885E}" dt="2026-02-04T12:01:15.177" v="312" actId="1076"/>
          <ac:picMkLst>
            <pc:docMk/>
            <pc:sldMk cId="1060781091" sldId="287"/>
            <ac:picMk id="10" creationId="{88972154-B4E5-B4D3-F6C2-1CFAF3C3F26B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AT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3B72EC-B077-4E7F-9108-F137447BBCE4}" type="datetimeFigureOut">
              <a:rPr lang="de-AT" smtClean="0"/>
              <a:t>04.02.2026</a:t>
            </a:fld>
            <a:endParaRPr lang="de-AT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AT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AT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BE41EC2-2EEE-462A-9D27-5CFEFB5131F7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5328149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9F4AD98-3878-0473-AE5C-9DA3E277856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C2153E22-8114-A38A-ECF2-48CF7902AB6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  <a:endParaRPr lang="de-AT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DD214D59-707D-14C2-1BD9-EB66E5CCAE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ACFB33-D534-4635-8F99-69A76E9F4915}" type="datetime1">
              <a:rPr lang="de-AT" smtClean="0"/>
              <a:t>04.02.2026</a:t>
            </a:fld>
            <a:endParaRPr lang="de-AT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5AB014A6-B959-5D7A-50F9-A91355B71F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Informationen zum HLG-Sondervertragslehrpersonen</a:t>
            </a:r>
            <a:endParaRPr lang="de-AT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E4F6D5E6-2846-1CED-EF4B-4A8AF10ADB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F327E9-8956-4E26-99A7-FFE175EF387A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7766648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B207A32-1CEA-A877-83D4-92E391C9BA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B5B87848-0815-89C2-618B-CC190456DDC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32772EE1-B200-4832-C91F-A1DFDC815E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27386-ED7F-46A2-93C5-24D3BA9645FB}" type="datetime1">
              <a:rPr lang="de-AT" smtClean="0"/>
              <a:t>04.02.2026</a:t>
            </a:fld>
            <a:endParaRPr lang="de-AT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318FA80B-0473-2456-17DD-021E88B85C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Informationen zum HLG-Sondervertragslehrpersonen</a:t>
            </a:r>
            <a:endParaRPr lang="de-AT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6D6A2E66-6554-CDFB-4700-81419D9857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F327E9-8956-4E26-99A7-FFE175EF387A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2644807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E4DE59F3-CDBC-8E1F-3E75-07C3CBD6370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92DC2F35-2794-263E-2959-3D564F47A81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753032A8-A0E2-9297-0A83-B2A28B41EE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3BD53-CB0A-4C95-8D09-55306BDDF832}" type="datetime1">
              <a:rPr lang="de-AT" smtClean="0"/>
              <a:t>04.02.2026</a:t>
            </a:fld>
            <a:endParaRPr lang="de-AT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F192A4AD-1A25-29EC-8513-4C9AC0B786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Informationen zum HLG-Sondervertragslehrpersonen</a:t>
            </a:r>
            <a:endParaRPr lang="de-AT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7AAA5F5B-E02E-9D52-EE04-B47BBE4793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F327E9-8956-4E26-99A7-FFE175EF387A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6859444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36FD5F5-902A-6CF4-FB82-6F3011815A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220A6172-FFF6-65F6-F2D4-06BEE3C394A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C8FA00B8-C6DB-A311-D970-8FFAA79469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733D9-1499-4244-853D-AF5F52C7D392}" type="datetime1">
              <a:rPr lang="de-AT" smtClean="0"/>
              <a:t>04.02.2026</a:t>
            </a:fld>
            <a:endParaRPr lang="de-AT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ADCEC3A6-B67B-8954-931F-73101B5298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Informationen zum HLG-Sondervertragslehrpersonen</a:t>
            </a:r>
            <a:endParaRPr lang="de-AT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D090A476-87CD-F06F-C927-843E060324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F327E9-8956-4E26-99A7-FFE175EF387A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1890604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35D0F83-913A-5F9B-A2A7-281DD1E65F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0191C93E-3E9B-1763-956D-0220DF7486B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4412F7A-78DE-19A0-3257-57FAE35E9E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10EE64-3ABF-4DF3-963E-5CB7ABE677D5}" type="datetime1">
              <a:rPr lang="de-AT" smtClean="0"/>
              <a:t>04.02.2026</a:t>
            </a:fld>
            <a:endParaRPr lang="de-AT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AC89789F-399A-6290-4F9C-CF94B25420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Informationen zum HLG-Sondervertragslehrpersonen</a:t>
            </a:r>
            <a:endParaRPr lang="de-AT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4F4B4EA7-2C84-64EB-C87B-2FB992ADAD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F327E9-8956-4E26-99A7-FFE175EF387A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5218631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2821797-FE05-8FE9-C6DD-A06289F844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E37DE12B-9645-D87B-BC08-3B939404C3D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52C3CBA7-9036-C36D-38A5-A4EC21BEB23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30308CDA-37F6-57E7-0629-06647F68E6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DECD7F-D444-4EB2-BF81-2E8116BF0CC5}" type="datetime1">
              <a:rPr lang="de-AT" smtClean="0"/>
              <a:t>04.02.2026</a:t>
            </a:fld>
            <a:endParaRPr lang="de-AT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28674DCE-4A48-A396-4407-B1F8CCE20D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Informationen zum HLG-Sondervertragslehrpersonen</a:t>
            </a:r>
            <a:endParaRPr lang="de-AT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D8F8D368-3285-E419-054F-8178FDC66A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F327E9-8956-4E26-99A7-FFE175EF387A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41762216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B3C3B3C-E110-7592-B517-39910C8E49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256A94A8-E6CE-F557-CFE8-4671CAEE7BB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99F154D2-5225-47BE-092C-30F71932ADE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D7E7FFC0-7547-DC8E-4BDF-2E05B2898A8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22C4D087-DD3E-A012-F9EB-C661BBF6D55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71D0A143-7D4B-CA34-6B6E-E5D61A6E20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5C4619-FAB0-4AA5-A898-7AF74E441F2D}" type="datetime1">
              <a:rPr lang="de-AT" smtClean="0"/>
              <a:t>04.02.2026</a:t>
            </a:fld>
            <a:endParaRPr lang="de-AT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0D877404-A5D9-3202-7A8C-32AF3D49A8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Informationen zum HLG-Sondervertragslehrpersonen</a:t>
            </a:r>
            <a:endParaRPr lang="de-AT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334F670D-C952-C7FE-E03E-CB3680D41D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F327E9-8956-4E26-99A7-FFE175EF387A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588396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E158782-56AE-75D6-1F54-4C747C3C2E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A1DEA573-B67E-BA07-E901-6A5FDE4CDF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F30993-68A6-478A-A2DB-3F170C812C78}" type="datetime1">
              <a:rPr lang="de-AT" smtClean="0"/>
              <a:t>04.02.2026</a:t>
            </a:fld>
            <a:endParaRPr lang="de-AT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BEC44A2E-8A12-0F50-F619-5B3EF809BE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Informationen zum HLG-Sondervertragslehrpersonen</a:t>
            </a:r>
            <a:endParaRPr lang="de-AT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2ABA6636-D05B-4FF6-9C02-EFA2FF1CE1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F327E9-8956-4E26-99A7-FFE175EF387A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9683023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6EC295B8-2C6B-FF71-7F1C-EE42D1BEF6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F544BD-AC9F-4ACF-B72B-240AFE3AC503}" type="datetime1">
              <a:rPr lang="de-AT" smtClean="0"/>
              <a:t>04.02.2026</a:t>
            </a:fld>
            <a:endParaRPr lang="de-AT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C55D0104-DE3F-4C94-D3CA-66F0E850CC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Informationen zum HLG-Sondervertragslehrpersonen</a:t>
            </a:r>
            <a:endParaRPr lang="de-AT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252E5A06-3F92-4C64-B852-3758E6402C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F327E9-8956-4E26-99A7-FFE175EF387A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41237641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BDDF1F6-A533-FD32-CD51-6B0E246520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151728B0-E1B8-C0FE-9B4C-66E1398E8A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27FD8BC6-A898-81E4-FBCA-C2E97F78586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CC1623F8-E4FD-D984-DA53-87826E12F1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B66B8E-5F74-4E89-BC32-34F9B2EA8F36}" type="datetime1">
              <a:rPr lang="de-AT" smtClean="0"/>
              <a:t>04.02.2026</a:t>
            </a:fld>
            <a:endParaRPr lang="de-AT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FB31E997-BA7C-F886-E947-3F9371CB30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Informationen zum HLG-Sondervertragslehrpersonen</a:t>
            </a:r>
            <a:endParaRPr lang="de-AT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001EF8DD-7C42-25DA-D946-2A94A0B7F1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F327E9-8956-4E26-99A7-FFE175EF387A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1337590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A16EA57-4772-3849-C0B0-B024EB6EE0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FC26BE96-4A94-6285-F5C4-5E6B860CFC2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AT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F9F4F02E-A9BF-3721-FB18-56990785676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D9C21ED8-5565-0C6E-CA33-DBA88794CD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4276B0-3A0C-4D73-9F06-829859AFE63F}" type="datetime1">
              <a:rPr lang="de-AT" smtClean="0"/>
              <a:t>04.02.2026</a:t>
            </a:fld>
            <a:endParaRPr lang="de-AT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745BB3A9-7CF9-91E2-3D09-689F528D17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Informationen zum HLG-Sondervertragslehrpersonen</a:t>
            </a:r>
            <a:endParaRPr lang="de-AT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EF8674D9-991D-9501-EDDB-79E3AE244C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F327E9-8956-4E26-99A7-FFE175EF387A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0866501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44A0364B-D5BC-DCC6-1B8F-492758E10B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F657FAC8-81FC-F1C9-981E-E355341D57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A0A77186-605F-5ECA-5A76-708533DA6F5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CD9DC4-5090-4CF2-82B2-D94CB05A869B}" type="datetime1">
              <a:rPr lang="de-AT" smtClean="0"/>
              <a:t>04.02.2026</a:t>
            </a:fld>
            <a:endParaRPr lang="de-AT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1B50137F-BF29-9895-0567-F849D874642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de-DE"/>
              <a:t>Informationen zum HLG-Sondervertragslehrpersonen</a:t>
            </a:r>
            <a:endParaRPr lang="de-AT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080D33A9-3C20-E980-83FC-EBCA2C95305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F327E9-8956-4E26-99A7-FFE175EF387A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2043168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ph-vorarlberg.ac.at/fortbildung/hochschullehrgaenge/angebote/sondervertragslehrer/innen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mailto:robert.sonnweber@ph-vorarlberg.ac.at" TargetMode="Externa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ph-vorarlberg.ac.at/fileadmin/user_upload/RED_ALL/Mitteilungsblatt/Stueck_191_250624_NEU.pdf" TargetMode="External"/><Relationship Id="rId2" Type="http://schemas.openxmlformats.org/officeDocument/2006/relationships/hyperlink" Target="https://www.ph-vorarlberg.ac.at/fileadmin/user_upload/RED_ALL/Hochschule/UEber_uns/Rechtliche_Grundlagen_und_Mitteilungsblaetter/2025/Curriculum_HLG_SondervertragslehrerInnen_30_ECTS_181224.pdf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ph-vorarlberg.ac.at/fileadmin/user_upload/RED_ALL/Mitteilungsblatt/Stueck_192_250624_NEU.pdf" TargetMode="Externa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A3363022-C969-41E9-8EB2-E4C94908C1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2191695" cy="685202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8D1AD6B3-BE88-4CEB-BA17-790657CC472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03996345-CA67-D7A0-67F5-1F1088ED36E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784273" y="34854"/>
            <a:ext cx="6359907" cy="5386370"/>
          </a:xfrm>
        </p:spPr>
        <p:txBody>
          <a:bodyPr anchor="t">
            <a:normAutofit fontScale="90000"/>
          </a:bodyPr>
          <a:lstStyle/>
          <a:p>
            <a:pPr algn="l"/>
            <a:br>
              <a:rPr lang="de-AT" sz="2800" dirty="0">
                <a:solidFill>
                  <a:schemeClr val="tx2"/>
                </a:solidFill>
              </a:rPr>
            </a:br>
            <a:br>
              <a:rPr lang="de-AT" dirty="0">
                <a:solidFill>
                  <a:schemeClr val="tx2"/>
                </a:solidFill>
              </a:rPr>
            </a:br>
            <a:r>
              <a:rPr lang="de-AT" dirty="0">
                <a:solidFill>
                  <a:schemeClr val="tx2"/>
                </a:solidFill>
              </a:rPr>
              <a:t>HLG</a:t>
            </a:r>
            <a:br>
              <a:rPr lang="de-AT" dirty="0">
                <a:solidFill>
                  <a:schemeClr val="tx2"/>
                </a:solidFill>
              </a:rPr>
            </a:br>
            <a:r>
              <a:rPr lang="de-AT" dirty="0">
                <a:solidFill>
                  <a:schemeClr val="tx2"/>
                </a:solidFill>
              </a:rPr>
              <a:t>Sondervertrags-lehrpersonen</a:t>
            </a:r>
            <a:br>
              <a:rPr lang="de-AT" dirty="0">
                <a:solidFill>
                  <a:schemeClr val="tx2"/>
                </a:solidFill>
              </a:rPr>
            </a:br>
            <a:r>
              <a:rPr lang="de-AT" dirty="0" err="1">
                <a:solidFill>
                  <a:schemeClr val="tx2"/>
                </a:solidFill>
              </a:rPr>
              <a:t>Informations</a:t>
            </a:r>
            <a:r>
              <a:rPr lang="de-AT" dirty="0">
                <a:solidFill>
                  <a:schemeClr val="tx2"/>
                </a:solidFill>
              </a:rPr>
              <a:t> -Veranstaltung</a:t>
            </a:r>
            <a:br>
              <a:rPr lang="de-AT" dirty="0">
                <a:solidFill>
                  <a:schemeClr val="tx2"/>
                </a:solidFill>
              </a:rPr>
            </a:br>
            <a:r>
              <a:rPr lang="de-AT" dirty="0">
                <a:solidFill>
                  <a:schemeClr val="tx2"/>
                </a:solidFill>
              </a:rPr>
              <a:t>Mittwoch, 4.2.2026</a:t>
            </a:r>
            <a:br>
              <a:rPr lang="de-AT" dirty="0">
                <a:solidFill>
                  <a:schemeClr val="tx2"/>
                </a:solidFill>
              </a:rPr>
            </a:br>
            <a:endParaRPr lang="de-AT" dirty="0">
              <a:solidFill>
                <a:schemeClr val="tx2"/>
              </a:solidFill>
            </a:endParaRPr>
          </a:p>
        </p:txBody>
      </p:sp>
      <p:pic>
        <p:nvPicPr>
          <p:cNvPr id="4" name="Grafik 3">
            <a:extLst>
              <a:ext uri="{FF2B5EF4-FFF2-40B4-BE49-F238E27FC236}">
                <a16:creationId xmlns:a16="http://schemas.microsoft.com/office/drawing/2014/main" id="{37618470-02CF-1D3F-7D7A-F46FEE81DF0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0470" y="1815320"/>
            <a:ext cx="4141760" cy="4141760"/>
          </a:xfrm>
          <a:custGeom>
            <a:avLst/>
            <a:gdLst/>
            <a:ahLst/>
            <a:cxnLst/>
            <a:rect l="l" t="t" r="r" b="b"/>
            <a:pathLst>
              <a:path w="4141760" h="4377846">
                <a:moveTo>
                  <a:pt x="0" y="0"/>
                </a:moveTo>
                <a:lnTo>
                  <a:pt x="4141760" y="0"/>
                </a:lnTo>
                <a:lnTo>
                  <a:pt x="4141760" y="4377846"/>
                </a:lnTo>
                <a:lnTo>
                  <a:pt x="0" y="4377846"/>
                </a:lnTo>
                <a:close/>
              </a:path>
            </a:pathLst>
          </a:custGeom>
        </p:spPr>
      </p:pic>
      <p:grpSp>
        <p:nvGrpSpPr>
          <p:cNvPr id="13" name="Group 12">
            <a:extLst>
              <a:ext uri="{FF2B5EF4-FFF2-40B4-BE49-F238E27FC236}">
                <a16:creationId xmlns:a16="http://schemas.microsoft.com/office/drawing/2014/main" id="{89D1390B-7E13-4B4F-9CB2-391063412E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4253" y="-5977"/>
            <a:ext cx="6238675" cy="6863979"/>
            <a:chOff x="305" y="-5977"/>
            <a:chExt cx="6238675" cy="6863979"/>
          </a:xfrm>
        </p:grpSpPr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9E720206-AA49-4786-A932-A2650DE0918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>
              <a:off x="305" y="34854"/>
              <a:ext cx="6028697" cy="6817170"/>
            </a:xfrm>
            <a:custGeom>
              <a:avLst/>
              <a:gdLst>
                <a:gd name="connsiteX0" fmla="*/ 6028697 w 6028697"/>
                <a:gd name="connsiteY0" fmla="*/ 6155323 h 6817170"/>
                <a:gd name="connsiteX1" fmla="*/ 6028697 w 6028697"/>
                <a:gd name="connsiteY1" fmla="*/ 6817170 h 6817170"/>
                <a:gd name="connsiteX2" fmla="*/ 5157862 w 6028697"/>
                <a:gd name="connsiteY2" fmla="*/ 6817170 h 6817170"/>
                <a:gd name="connsiteX3" fmla="*/ 5347156 w 6028697"/>
                <a:gd name="connsiteY3" fmla="*/ 6687553 h 6817170"/>
                <a:gd name="connsiteX4" fmla="*/ 5487470 w 6028697"/>
                <a:gd name="connsiteY4" fmla="*/ 6581714 h 6817170"/>
                <a:gd name="connsiteX5" fmla="*/ 5627642 w 6028697"/>
                <a:gd name="connsiteY5" fmla="*/ 6472328 h 6817170"/>
                <a:gd name="connsiteX6" fmla="*/ 5911392 w 6028697"/>
                <a:gd name="connsiteY6" fmla="*/ 6245328 h 6817170"/>
                <a:gd name="connsiteX7" fmla="*/ 4481066 w 6028697"/>
                <a:gd name="connsiteY7" fmla="*/ 478 h 6817170"/>
                <a:gd name="connsiteX8" fmla="*/ 4672258 w 6028697"/>
                <a:gd name="connsiteY8" fmla="*/ 7519 h 6817170"/>
                <a:gd name="connsiteX9" fmla="*/ 5429869 w 6028697"/>
                <a:gd name="connsiteY9" fmla="*/ 125134 h 6817170"/>
                <a:gd name="connsiteX10" fmla="*/ 5976319 w 6028697"/>
                <a:gd name="connsiteY10" fmla="*/ 314893 h 6817170"/>
                <a:gd name="connsiteX11" fmla="*/ 6028697 w 6028697"/>
                <a:gd name="connsiteY11" fmla="*/ 339901 h 6817170"/>
                <a:gd name="connsiteX12" fmla="*/ 6028697 w 6028697"/>
                <a:gd name="connsiteY12" fmla="*/ 732458 h 6817170"/>
                <a:gd name="connsiteX13" fmla="*/ 5990985 w 6028697"/>
                <a:gd name="connsiteY13" fmla="*/ 712211 h 6817170"/>
                <a:gd name="connsiteX14" fmla="*/ 5341339 w 6028697"/>
                <a:gd name="connsiteY14" fmla="*/ 475281 h 6817170"/>
                <a:gd name="connsiteX15" fmla="*/ 4651969 w 6028697"/>
                <a:gd name="connsiteY15" fmla="*/ 377104 h 6817170"/>
                <a:gd name="connsiteX16" fmla="*/ 3953093 w 6028697"/>
                <a:gd name="connsiteY16" fmla="*/ 402498 h 6817170"/>
                <a:gd name="connsiteX17" fmla="*/ 3267413 w 6028697"/>
                <a:gd name="connsiteY17" fmla="*/ 546643 h 6817170"/>
                <a:gd name="connsiteX18" fmla="*/ 1439498 w 6028697"/>
                <a:gd name="connsiteY18" fmla="*/ 1568141 h 6817170"/>
                <a:gd name="connsiteX19" fmla="*/ 960671 w 6028697"/>
                <a:gd name="connsiteY19" fmla="*/ 2082013 h 6817170"/>
                <a:gd name="connsiteX20" fmla="*/ 581866 w 6028697"/>
                <a:gd name="connsiteY20" fmla="*/ 2672638 h 6817170"/>
                <a:gd name="connsiteX21" fmla="*/ 324789 w 6028697"/>
                <a:gd name="connsiteY21" fmla="*/ 3325262 h 6817170"/>
                <a:gd name="connsiteX22" fmla="*/ 231151 w 6028697"/>
                <a:gd name="connsiteY22" fmla="*/ 4022292 h 6817170"/>
                <a:gd name="connsiteX23" fmla="*/ 270592 w 6028697"/>
                <a:gd name="connsiteY23" fmla="*/ 4362792 h 6817170"/>
                <a:gd name="connsiteX24" fmla="*/ 387213 w 6028697"/>
                <a:gd name="connsiteY24" fmla="*/ 4681585 h 6817170"/>
                <a:gd name="connsiteX25" fmla="*/ 468507 w 6028697"/>
                <a:gd name="connsiteY25" fmla="*/ 4831546 h 6817170"/>
                <a:gd name="connsiteX26" fmla="*/ 561862 w 6028697"/>
                <a:gd name="connsiteY26" fmla="*/ 4976826 h 6817170"/>
                <a:gd name="connsiteX27" fmla="*/ 777511 w 6028697"/>
                <a:gd name="connsiteY27" fmla="*/ 5257597 h 6817170"/>
                <a:gd name="connsiteX28" fmla="*/ 1010895 w 6028697"/>
                <a:gd name="connsiteY28" fmla="*/ 5540494 h 6817170"/>
                <a:gd name="connsiteX29" fmla="*/ 1126948 w 6028697"/>
                <a:gd name="connsiteY29" fmla="*/ 5688186 h 6817170"/>
                <a:gd name="connsiteX30" fmla="*/ 1182706 w 6028697"/>
                <a:gd name="connsiteY30" fmla="*/ 5760543 h 6817170"/>
                <a:gd name="connsiteX31" fmla="*/ 1237327 w 6028697"/>
                <a:gd name="connsiteY31" fmla="*/ 5830060 h 6817170"/>
                <a:gd name="connsiteX32" fmla="*/ 1706649 w 6028697"/>
                <a:gd name="connsiteY32" fmla="*/ 6342797 h 6817170"/>
                <a:gd name="connsiteX33" fmla="*/ 1956207 w 6028697"/>
                <a:gd name="connsiteY33" fmla="*/ 6573484 h 6817170"/>
                <a:gd name="connsiteX34" fmla="*/ 2217681 w 6028697"/>
                <a:gd name="connsiteY34" fmla="*/ 6786297 h 6817170"/>
                <a:gd name="connsiteX35" fmla="*/ 2260820 w 6028697"/>
                <a:gd name="connsiteY35" fmla="*/ 6817170 h 6817170"/>
                <a:gd name="connsiteX36" fmla="*/ 1429497 w 6028697"/>
                <a:gd name="connsiteY36" fmla="*/ 6817170 h 6817170"/>
                <a:gd name="connsiteX37" fmla="*/ 1327275 w 6028697"/>
                <a:gd name="connsiteY37" fmla="*/ 6713800 h 6817170"/>
                <a:gd name="connsiteX38" fmla="*/ 1080556 w 6028697"/>
                <a:gd name="connsiteY38" fmla="*/ 6414443 h 6817170"/>
                <a:gd name="connsiteX39" fmla="*/ 865189 w 6028697"/>
                <a:gd name="connsiteY39" fmla="*/ 6097496 h 6817170"/>
                <a:gd name="connsiteX40" fmla="*/ 814823 w 6028697"/>
                <a:gd name="connsiteY40" fmla="*/ 6016911 h 6817170"/>
                <a:gd name="connsiteX41" fmla="*/ 766729 w 6028697"/>
                <a:gd name="connsiteY41" fmla="*/ 5938453 h 6817170"/>
                <a:gd name="connsiteX42" fmla="*/ 671672 w 6028697"/>
                <a:gd name="connsiteY42" fmla="*/ 5786648 h 6817170"/>
                <a:gd name="connsiteX43" fmla="*/ 474608 w 6028697"/>
                <a:gd name="connsiteY43" fmla="*/ 5474664 h 6817170"/>
                <a:gd name="connsiteX44" fmla="*/ 282652 w 6028697"/>
                <a:gd name="connsiteY44" fmla="*/ 5146508 h 6817170"/>
                <a:gd name="connsiteX45" fmla="*/ 196108 w 6028697"/>
                <a:gd name="connsiteY45" fmla="*/ 4972712 h 6817170"/>
                <a:gd name="connsiteX46" fmla="*/ 122474 w 6028697"/>
                <a:gd name="connsiteY46" fmla="*/ 4791821 h 6817170"/>
                <a:gd name="connsiteX47" fmla="*/ 65724 w 6028697"/>
                <a:gd name="connsiteY47" fmla="*/ 4603129 h 6817170"/>
                <a:gd name="connsiteX48" fmla="*/ 44727 w 6028697"/>
                <a:gd name="connsiteY48" fmla="*/ 4506937 h 6817170"/>
                <a:gd name="connsiteX49" fmla="*/ 35505 w 6028697"/>
                <a:gd name="connsiteY49" fmla="*/ 4458699 h 6817170"/>
                <a:gd name="connsiteX50" fmla="*/ 27845 w 6028697"/>
                <a:gd name="connsiteY50" fmla="*/ 4410320 h 6817170"/>
                <a:gd name="connsiteX51" fmla="*/ 37 w 6028697"/>
                <a:gd name="connsiteY51" fmla="*/ 4022292 h 6817170"/>
                <a:gd name="connsiteX52" fmla="*/ 78777 w 6028697"/>
                <a:gd name="connsiteY52" fmla="*/ 3267236 h 6817170"/>
                <a:gd name="connsiteX53" fmla="*/ 315424 w 6028697"/>
                <a:gd name="connsiteY53" fmla="*/ 2543673 h 6817170"/>
                <a:gd name="connsiteX54" fmla="*/ 1202710 w 6028697"/>
                <a:gd name="connsiteY54" fmla="*/ 1314895 h 6817170"/>
                <a:gd name="connsiteX55" fmla="*/ 1791065 w 6028697"/>
                <a:gd name="connsiteY55" fmla="*/ 833514 h 6817170"/>
                <a:gd name="connsiteX56" fmla="*/ 3908404 w 6028697"/>
                <a:gd name="connsiteY56" fmla="*/ 29794 h 6817170"/>
                <a:gd name="connsiteX57" fmla="*/ 4481066 w 6028697"/>
                <a:gd name="connsiteY57" fmla="*/ 478 h 68171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</a:cxnLst>
              <a:rect l="l" t="t" r="r" b="b"/>
              <a:pathLst>
                <a:path w="6028697" h="6817170">
                  <a:moveTo>
                    <a:pt x="6028697" y="6155323"/>
                  </a:moveTo>
                  <a:lnTo>
                    <a:pt x="6028697" y="6817170"/>
                  </a:lnTo>
                  <a:lnTo>
                    <a:pt x="5157862" y="6817170"/>
                  </a:lnTo>
                  <a:lnTo>
                    <a:pt x="5347156" y="6687553"/>
                  </a:lnTo>
                  <a:cubicBezTo>
                    <a:pt x="5394117" y="6653219"/>
                    <a:pt x="5440793" y="6617608"/>
                    <a:pt x="5487470" y="6581714"/>
                  </a:cubicBezTo>
                  <a:cubicBezTo>
                    <a:pt x="5534147" y="6545820"/>
                    <a:pt x="5580966" y="6509358"/>
                    <a:pt x="5627642" y="6472328"/>
                  </a:cubicBezTo>
                  <a:lnTo>
                    <a:pt x="5911392" y="6245328"/>
                  </a:lnTo>
                  <a:close/>
                  <a:moveTo>
                    <a:pt x="4481066" y="478"/>
                  </a:moveTo>
                  <a:cubicBezTo>
                    <a:pt x="4544817" y="1422"/>
                    <a:pt x="4608563" y="3769"/>
                    <a:pt x="4672258" y="7519"/>
                  </a:cubicBezTo>
                  <a:cubicBezTo>
                    <a:pt x="4927973" y="22364"/>
                    <a:pt x="5181687" y="61751"/>
                    <a:pt x="5429869" y="125134"/>
                  </a:cubicBezTo>
                  <a:cubicBezTo>
                    <a:pt x="5617090" y="173104"/>
                    <a:pt x="5799867" y="236595"/>
                    <a:pt x="5976319" y="314893"/>
                  </a:cubicBezTo>
                  <a:lnTo>
                    <a:pt x="6028697" y="339901"/>
                  </a:lnTo>
                  <a:lnTo>
                    <a:pt x="6028697" y="732458"/>
                  </a:lnTo>
                  <a:lnTo>
                    <a:pt x="5990985" y="712211"/>
                  </a:lnTo>
                  <a:cubicBezTo>
                    <a:pt x="5783917" y="609342"/>
                    <a:pt x="5566013" y="529876"/>
                    <a:pt x="5341339" y="475281"/>
                  </a:cubicBezTo>
                  <a:cubicBezTo>
                    <a:pt x="5115233" y="420503"/>
                    <a:pt x="4884375" y="387624"/>
                    <a:pt x="4651969" y="377104"/>
                  </a:cubicBezTo>
                  <a:cubicBezTo>
                    <a:pt x="4418713" y="365171"/>
                    <a:pt x="4184861" y="373670"/>
                    <a:pt x="3953093" y="402498"/>
                  </a:cubicBezTo>
                  <a:cubicBezTo>
                    <a:pt x="3721001" y="431832"/>
                    <a:pt x="3491675" y="480040"/>
                    <a:pt x="3267413" y="546643"/>
                  </a:cubicBezTo>
                  <a:cubicBezTo>
                    <a:pt x="2591323" y="750761"/>
                    <a:pt x="1967642" y="1099289"/>
                    <a:pt x="1439498" y="1568141"/>
                  </a:cubicBezTo>
                  <a:cubicBezTo>
                    <a:pt x="1265589" y="1725523"/>
                    <a:pt x="1105393" y="1897434"/>
                    <a:pt x="960671" y="2082013"/>
                  </a:cubicBezTo>
                  <a:cubicBezTo>
                    <a:pt x="815775" y="2266294"/>
                    <a:pt x="688923" y="2464081"/>
                    <a:pt x="581866" y="2672638"/>
                  </a:cubicBezTo>
                  <a:cubicBezTo>
                    <a:pt x="473765" y="2880669"/>
                    <a:pt x="387610" y="3099397"/>
                    <a:pt x="324789" y="3325262"/>
                  </a:cubicBezTo>
                  <a:cubicBezTo>
                    <a:pt x="262714" y="3552403"/>
                    <a:pt x="231223" y="3786822"/>
                    <a:pt x="231151" y="4022292"/>
                  </a:cubicBezTo>
                  <a:cubicBezTo>
                    <a:pt x="231413" y="4136912"/>
                    <a:pt x="244645" y="4251136"/>
                    <a:pt x="270592" y="4362792"/>
                  </a:cubicBezTo>
                  <a:cubicBezTo>
                    <a:pt x="297885" y="4472943"/>
                    <a:pt x="336983" y="4579833"/>
                    <a:pt x="387213" y="4681585"/>
                  </a:cubicBezTo>
                  <a:cubicBezTo>
                    <a:pt x="412042" y="4732517"/>
                    <a:pt x="439423" y="4782457"/>
                    <a:pt x="468507" y="4831546"/>
                  </a:cubicBezTo>
                  <a:cubicBezTo>
                    <a:pt x="497591" y="4880636"/>
                    <a:pt x="529230" y="4929015"/>
                    <a:pt x="561862" y="4976826"/>
                  </a:cubicBezTo>
                  <a:cubicBezTo>
                    <a:pt x="627975" y="5072166"/>
                    <a:pt x="701466" y="5164668"/>
                    <a:pt x="777511" y="5257597"/>
                  </a:cubicBezTo>
                  <a:cubicBezTo>
                    <a:pt x="853556" y="5350524"/>
                    <a:pt x="933574" y="5443594"/>
                    <a:pt x="1010895" y="5540494"/>
                  </a:cubicBezTo>
                  <a:cubicBezTo>
                    <a:pt x="1049957" y="5588732"/>
                    <a:pt x="1088642" y="5637963"/>
                    <a:pt x="1126948" y="5688186"/>
                  </a:cubicBezTo>
                  <a:lnTo>
                    <a:pt x="1182706" y="5760543"/>
                  </a:lnTo>
                  <a:cubicBezTo>
                    <a:pt x="1201007" y="5783669"/>
                    <a:pt x="1218458" y="5807503"/>
                    <a:pt x="1237327" y="5830060"/>
                  </a:cubicBezTo>
                  <a:cubicBezTo>
                    <a:pt x="1383714" y="6009916"/>
                    <a:pt x="1540413" y="6181116"/>
                    <a:pt x="1706649" y="6342797"/>
                  </a:cubicBezTo>
                  <a:cubicBezTo>
                    <a:pt x="1788084" y="6422531"/>
                    <a:pt x="1871265" y="6499427"/>
                    <a:pt x="1956207" y="6573484"/>
                  </a:cubicBezTo>
                  <a:cubicBezTo>
                    <a:pt x="2041332" y="6647402"/>
                    <a:pt x="2127733" y="6718907"/>
                    <a:pt x="2217681" y="6786297"/>
                  </a:cubicBezTo>
                  <a:lnTo>
                    <a:pt x="2260820" y="6817170"/>
                  </a:lnTo>
                  <a:lnTo>
                    <a:pt x="1429497" y="6817170"/>
                  </a:lnTo>
                  <a:lnTo>
                    <a:pt x="1327275" y="6713800"/>
                  </a:lnTo>
                  <a:cubicBezTo>
                    <a:pt x="1239186" y="6618984"/>
                    <a:pt x="1156797" y="6519019"/>
                    <a:pt x="1080556" y="6414443"/>
                  </a:cubicBezTo>
                  <a:cubicBezTo>
                    <a:pt x="1004653" y="6310734"/>
                    <a:pt x="932439" y="6205177"/>
                    <a:pt x="865189" y="6097496"/>
                  </a:cubicBezTo>
                  <a:cubicBezTo>
                    <a:pt x="847881" y="6070823"/>
                    <a:pt x="831565" y="6043725"/>
                    <a:pt x="814823" y="6016911"/>
                  </a:cubicBezTo>
                  <a:lnTo>
                    <a:pt x="766729" y="5938453"/>
                  </a:lnTo>
                  <a:cubicBezTo>
                    <a:pt x="735941" y="5887947"/>
                    <a:pt x="703878" y="5837581"/>
                    <a:pt x="671672" y="5786648"/>
                  </a:cubicBezTo>
                  <a:lnTo>
                    <a:pt x="474608" y="5474664"/>
                  </a:lnTo>
                  <a:cubicBezTo>
                    <a:pt x="408778" y="5368968"/>
                    <a:pt x="343516" y="5260008"/>
                    <a:pt x="282652" y="5146508"/>
                  </a:cubicBezTo>
                  <a:cubicBezTo>
                    <a:pt x="252290" y="5089759"/>
                    <a:pt x="223065" y="5032015"/>
                    <a:pt x="196108" y="4972712"/>
                  </a:cubicBezTo>
                  <a:cubicBezTo>
                    <a:pt x="169152" y="4913408"/>
                    <a:pt x="144607" y="4853111"/>
                    <a:pt x="122474" y="4791821"/>
                  </a:cubicBezTo>
                  <a:cubicBezTo>
                    <a:pt x="100342" y="4730532"/>
                    <a:pt x="81757" y="4666830"/>
                    <a:pt x="65724" y="4603129"/>
                  </a:cubicBezTo>
                  <a:cubicBezTo>
                    <a:pt x="58205" y="4571064"/>
                    <a:pt x="50828" y="4539143"/>
                    <a:pt x="44727" y="4506937"/>
                  </a:cubicBezTo>
                  <a:lnTo>
                    <a:pt x="35505" y="4458699"/>
                  </a:lnTo>
                  <a:lnTo>
                    <a:pt x="27845" y="4410320"/>
                  </a:lnTo>
                  <a:cubicBezTo>
                    <a:pt x="8635" y="4281881"/>
                    <a:pt x="-661" y="4152150"/>
                    <a:pt x="37" y="4022292"/>
                  </a:cubicBezTo>
                  <a:cubicBezTo>
                    <a:pt x="712" y="3768592"/>
                    <a:pt x="27094" y="3515615"/>
                    <a:pt x="78777" y="3267236"/>
                  </a:cubicBezTo>
                  <a:cubicBezTo>
                    <a:pt x="130048" y="3017876"/>
                    <a:pt x="209439" y="2775142"/>
                    <a:pt x="315424" y="2543673"/>
                  </a:cubicBezTo>
                  <a:cubicBezTo>
                    <a:pt x="528236" y="2081161"/>
                    <a:pt x="838234" y="1667312"/>
                    <a:pt x="1202710" y="1314895"/>
                  </a:cubicBezTo>
                  <a:cubicBezTo>
                    <a:pt x="1385514" y="1138814"/>
                    <a:pt x="1582282" y="977831"/>
                    <a:pt x="1791065" y="833514"/>
                  </a:cubicBezTo>
                  <a:cubicBezTo>
                    <a:pt x="2420037" y="395614"/>
                    <a:pt x="3147288" y="119557"/>
                    <a:pt x="3908404" y="29794"/>
                  </a:cubicBezTo>
                  <a:cubicBezTo>
                    <a:pt x="4098509" y="7429"/>
                    <a:pt x="4289811" y="-2355"/>
                    <a:pt x="4481066" y="478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C72F6EE6-EDE9-45A5-8F6D-02B9B7CB2C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>
              <a:off x="305" y="1"/>
              <a:ext cx="6165116" cy="6858001"/>
            </a:xfrm>
            <a:custGeom>
              <a:avLst/>
              <a:gdLst>
                <a:gd name="connsiteX0" fmla="*/ 6264586 w 6264586"/>
                <a:gd name="connsiteY0" fmla="*/ 6646464 h 6858001"/>
                <a:gd name="connsiteX1" fmla="*/ 6264586 w 6264586"/>
                <a:gd name="connsiteY1" fmla="*/ 6858001 h 6858001"/>
                <a:gd name="connsiteX2" fmla="*/ 5997170 w 6264586"/>
                <a:gd name="connsiteY2" fmla="*/ 6858001 h 6858001"/>
                <a:gd name="connsiteX3" fmla="*/ 6121512 w 6264586"/>
                <a:gd name="connsiteY3" fmla="*/ 6761029 h 6858001"/>
                <a:gd name="connsiteX4" fmla="*/ 2693206 w 6264586"/>
                <a:gd name="connsiteY4" fmla="*/ 0 h 6858001"/>
                <a:gd name="connsiteX5" fmla="*/ 5872285 w 6264586"/>
                <a:gd name="connsiteY5" fmla="*/ 0 h 6858001"/>
                <a:gd name="connsiteX6" fmla="*/ 6024875 w 6264586"/>
                <a:gd name="connsiteY6" fmla="*/ 68385 h 6858001"/>
                <a:gd name="connsiteX7" fmla="*/ 6206432 w 6264586"/>
                <a:gd name="connsiteY7" fmla="*/ 162336 h 6858001"/>
                <a:gd name="connsiteX8" fmla="*/ 6264586 w 6264586"/>
                <a:gd name="connsiteY8" fmla="*/ 196704 h 6858001"/>
                <a:gd name="connsiteX9" fmla="*/ 6264586 w 6264586"/>
                <a:gd name="connsiteY9" fmla="*/ 537242 h 6858001"/>
                <a:gd name="connsiteX10" fmla="*/ 6230189 w 6264586"/>
                <a:gd name="connsiteY10" fmla="*/ 517260 h 6858001"/>
                <a:gd name="connsiteX11" fmla="*/ 5540536 w 6264586"/>
                <a:gd name="connsiteY11" fmla="*/ 249543 h 6858001"/>
                <a:gd name="connsiteX12" fmla="*/ 5178896 w 6264586"/>
                <a:gd name="connsiteY12" fmla="*/ 178606 h 6858001"/>
                <a:gd name="connsiteX13" fmla="*/ 4814279 w 6264586"/>
                <a:gd name="connsiteY13" fmla="*/ 146683 h 6858001"/>
                <a:gd name="connsiteX14" fmla="*/ 4655095 w 6264586"/>
                <a:gd name="connsiteY14" fmla="*/ 143421 h 6858001"/>
                <a:gd name="connsiteX15" fmla="*/ 4081069 w 6264586"/>
                <a:gd name="connsiteY15" fmla="*/ 185983 h 6858001"/>
                <a:gd name="connsiteX16" fmla="*/ 3720566 w 6264586"/>
                <a:gd name="connsiteY16" fmla="*/ 256921 h 6858001"/>
                <a:gd name="connsiteX17" fmla="*/ 3365879 w 6264586"/>
                <a:gd name="connsiteY17" fmla="*/ 357651 h 6858001"/>
                <a:gd name="connsiteX18" fmla="*/ 3020555 w 6264586"/>
                <a:gd name="connsiteY18" fmla="*/ 486190 h 6858001"/>
                <a:gd name="connsiteX19" fmla="*/ 2685163 w 6264586"/>
                <a:gd name="connsiteY19" fmla="*/ 641542 h 6858001"/>
                <a:gd name="connsiteX20" fmla="*/ 2047720 w 6264586"/>
                <a:gd name="connsiteY20" fmla="*/ 1025030 h 6858001"/>
                <a:gd name="connsiteX21" fmla="*/ 1897333 w 6264586"/>
                <a:gd name="connsiteY21" fmla="*/ 1134983 h 6858001"/>
                <a:gd name="connsiteX22" fmla="*/ 1835758 w 6264586"/>
                <a:gd name="connsiteY22" fmla="*/ 1182227 h 6858001"/>
                <a:gd name="connsiteX23" fmla="*/ 1823273 w 6264586"/>
                <a:gd name="connsiteY23" fmla="*/ 1192016 h 6858001"/>
                <a:gd name="connsiteX24" fmla="*/ 1750918 w 6264586"/>
                <a:gd name="connsiteY24" fmla="*/ 1249760 h 6858001"/>
                <a:gd name="connsiteX25" fmla="*/ 1469297 w 6264586"/>
                <a:gd name="connsiteY25" fmla="*/ 1496906 h 6858001"/>
                <a:gd name="connsiteX26" fmla="*/ 967769 w 6264586"/>
                <a:gd name="connsiteY26" fmla="*/ 2056602 h 6858001"/>
                <a:gd name="connsiteX27" fmla="*/ 754105 w 6264586"/>
                <a:gd name="connsiteY27" fmla="*/ 2368727 h 6858001"/>
                <a:gd name="connsiteX28" fmla="*/ 572364 w 6264586"/>
                <a:gd name="connsiteY28" fmla="*/ 2701140 h 6858001"/>
                <a:gd name="connsiteX29" fmla="*/ 532497 w 6264586"/>
                <a:gd name="connsiteY29" fmla="*/ 2786265 h 6858001"/>
                <a:gd name="connsiteX30" fmla="*/ 512918 w 6264586"/>
                <a:gd name="connsiteY30" fmla="*/ 2828827 h 6858001"/>
                <a:gd name="connsiteX31" fmla="*/ 494475 w 6264586"/>
                <a:gd name="connsiteY31" fmla="*/ 2872240 h 6858001"/>
                <a:gd name="connsiteX32" fmla="*/ 491637 w 6264586"/>
                <a:gd name="connsiteY32" fmla="*/ 2878908 h 6858001"/>
                <a:gd name="connsiteX33" fmla="*/ 459290 w 6264586"/>
                <a:gd name="connsiteY33" fmla="*/ 2959635 h 6858001"/>
                <a:gd name="connsiteX34" fmla="*/ 446805 w 6264586"/>
                <a:gd name="connsiteY34" fmla="*/ 2992408 h 6858001"/>
                <a:gd name="connsiteX35" fmla="*/ 426090 w 6264586"/>
                <a:gd name="connsiteY35" fmla="*/ 3049158 h 6858001"/>
                <a:gd name="connsiteX36" fmla="*/ 426090 w 6264586"/>
                <a:gd name="connsiteY36" fmla="*/ 3049867 h 6858001"/>
                <a:gd name="connsiteX37" fmla="*/ 318124 w 6264586"/>
                <a:gd name="connsiteY37" fmla="*/ 3414202 h 6858001"/>
                <a:gd name="connsiteX38" fmla="*/ 230729 w 6264586"/>
                <a:gd name="connsiteY38" fmla="*/ 4169260 h 6858001"/>
                <a:gd name="connsiteX39" fmla="*/ 268893 w 6264586"/>
                <a:gd name="connsiteY39" fmla="*/ 4544236 h 6858001"/>
                <a:gd name="connsiteX40" fmla="*/ 379840 w 6264586"/>
                <a:gd name="connsiteY40" fmla="*/ 4900056 h 6858001"/>
                <a:gd name="connsiteX41" fmla="*/ 406512 w 6264586"/>
                <a:gd name="connsiteY41" fmla="*/ 4960211 h 6858001"/>
                <a:gd name="connsiteX42" fmla="*/ 417862 w 6264586"/>
                <a:gd name="connsiteY42" fmla="*/ 4984613 h 6858001"/>
                <a:gd name="connsiteX43" fmla="*/ 428077 w 6264586"/>
                <a:gd name="connsiteY43" fmla="*/ 5005043 h 6858001"/>
                <a:gd name="connsiteX44" fmla="*/ 460140 w 6264586"/>
                <a:gd name="connsiteY44" fmla="*/ 5067327 h 6858001"/>
                <a:gd name="connsiteX45" fmla="*/ 555197 w 6264586"/>
                <a:gd name="connsiteY45" fmla="*/ 5229773 h 6858001"/>
                <a:gd name="connsiteX46" fmla="*/ 660611 w 6264586"/>
                <a:gd name="connsiteY46" fmla="*/ 5387396 h 6858001"/>
                <a:gd name="connsiteX47" fmla="*/ 774110 w 6264586"/>
                <a:gd name="connsiteY47" fmla="*/ 5542182 h 6858001"/>
                <a:gd name="connsiteX48" fmla="*/ 917829 w 6264586"/>
                <a:gd name="connsiteY48" fmla="*/ 5727896 h 6858001"/>
                <a:gd name="connsiteX49" fmla="*/ 1012885 w 6264586"/>
                <a:gd name="connsiteY49" fmla="*/ 5849767 h 6858001"/>
                <a:gd name="connsiteX50" fmla="*/ 1133053 w 6264586"/>
                <a:gd name="connsiteY50" fmla="*/ 6006822 h 6858001"/>
                <a:gd name="connsiteX51" fmla="*/ 1194343 w 6264586"/>
                <a:gd name="connsiteY51" fmla="*/ 6090245 h 6858001"/>
                <a:gd name="connsiteX52" fmla="*/ 1249390 w 6264586"/>
                <a:gd name="connsiteY52" fmla="*/ 6165155 h 6858001"/>
                <a:gd name="connsiteX53" fmla="*/ 1345724 w 6264586"/>
                <a:gd name="connsiteY53" fmla="*/ 6292132 h 6858001"/>
                <a:gd name="connsiteX54" fmla="*/ 1364310 w 6264586"/>
                <a:gd name="connsiteY54" fmla="*/ 6316251 h 6858001"/>
                <a:gd name="connsiteX55" fmla="*/ 1373673 w 6264586"/>
                <a:gd name="connsiteY55" fmla="*/ 6327885 h 6858001"/>
                <a:gd name="connsiteX56" fmla="*/ 1484619 w 6264586"/>
                <a:gd name="connsiteY56" fmla="*/ 6462240 h 6858001"/>
                <a:gd name="connsiteX57" fmla="*/ 1739000 w 6264586"/>
                <a:gd name="connsiteY57" fmla="*/ 6737335 h 6858001"/>
                <a:gd name="connsiteX58" fmla="*/ 1866801 w 6264586"/>
                <a:gd name="connsiteY58" fmla="*/ 6858001 h 6858001"/>
                <a:gd name="connsiteX59" fmla="*/ 1144149 w 6264586"/>
                <a:gd name="connsiteY59" fmla="*/ 6858001 h 6858001"/>
                <a:gd name="connsiteX60" fmla="*/ 1058349 w 6264586"/>
                <a:gd name="connsiteY60" fmla="*/ 6766452 h 6858001"/>
                <a:gd name="connsiteX61" fmla="*/ 580309 w 6264586"/>
                <a:gd name="connsiteY61" fmla="*/ 6105000 h 6858001"/>
                <a:gd name="connsiteX62" fmla="*/ 1 w 6264586"/>
                <a:gd name="connsiteY62" fmla="*/ 3960094 h 6858001"/>
                <a:gd name="connsiteX63" fmla="*/ 2599292 w 6264586"/>
                <a:gd name="connsiteY63" fmla="*/ 37050 h 68580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</a:cxnLst>
              <a:rect l="l" t="t" r="r" b="b"/>
              <a:pathLst>
                <a:path w="6264586" h="6858001">
                  <a:moveTo>
                    <a:pt x="6264586" y="6646464"/>
                  </a:moveTo>
                  <a:lnTo>
                    <a:pt x="6264586" y="6858001"/>
                  </a:lnTo>
                  <a:lnTo>
                    <a:pt x="5997170" y="6858001"/>
                  </a:lnTo>
                  <a:lnTo>
                    <a:pt x="6121512" y="6761029"/>
                  </a:lnTo>
                  <a:close/>
                  <a:moveTo>
                    <a:pt x="2693206" y="0"/>
                  </a:moveTo>
                  <a:lnTo>
                    <a:pt x="5872285" y="0"/>
                  </a:lnTo>
                  <a:lnTo>
                    <a:pt x="6024875" y="68385"/>
                  </a:lnTo>
                  <a:cubicBezTo>
                    <a:pt x="6086250" y="97989"/>
                    <a:pt x="6146793" y="129318"/>
                    <a:pt x="6206432" y="162336"/>
                  </a:cubicBezTo>
                  <a:lnTo>
                    <a:pt x="6264586" y="196704"/>
                  </a:lnTo>
                  <a:lnTo>
                    <a:pt x="6264586" y="537242"/>
                  </a:lnTo>
                  <a:lnTo>
                    <a:pt x="6230189" y="517260"/>
                  </a:lnTo>
                  <a:cubicBezTo>
                    <a:pt x="6012226" y="399931"/>
                    <a:pt x="5780573" y="310008"/>
                    <a:pt x="5540536" y="249543"/>
                  </a:cubicBezTo>
                  <a:cubicBezTo>
                    <a:pt x="5421375" y="219324"/>
                    <a:pt x="5300641" y="195644"/>
                    <a:pt x="5178896" y="178606"/>
                  </a:cubicBezTo>
                  <a:cubicBezTo>
                    <a:pt x="5057977" y="161840"/>
                    <a:pt x="4936276" y="151186"/>
                    <a:pt x="4814279" y="146683"/>
                  </a:cubicBezTo>
                  <a:cubicBezTo>
                    <a:pt x="4761501" y="144556"/>
                    <a:pt x="4708015" y="143421"/>
                    <a:pt x="4655095" y="143421"/>
                  </a:cubicBezTo>
                  <a:cubicBezTo>
                    <a:pt x="4462968" y="143573"/>
                    <a:pt x="4271111" y="157799"/>
                    <a:pt x="4081069" y="185983"/>
                  </a:cubicBezTo>
                  <a:cubicBezTo>
                    <a:pt x="3956361" y="205703"/>
                    <a:pt x="3835058" y="229396"/>
                    <a:pt x="3720566" y="256921"/>
                  </a:cubicBezTo>
                  <a:cubicBezTo>
                    <a:pt x="3596708" y="286714"/>
                    <a:pt x="3477677" y="320905"/>
                    <a:pt x="3365879" y="357651"/>
                  </a:cubicBezTo>
                  <a:cubicBezTo>
                    <a:pt x="3249257" y="395958"/>
                    <a:pt x="3133487" y="438945"/>
                    <a:pt x="3020555" y="486190"/>
                  </a:cubicBezTo>
                  <a:cubicBezTo>
                    <a:pt x="2907623" y="533434"/>
                    <a:pt x="2794832" y="585786"/>
                    <a:pt x="2685163" y="641542"/>
                  </a:cubicBezTo>
                  <a:cubicBezTo>
                    <a:pt x="2463995" y="754348"/>
                    <a:pt x="2250998" y="882488"/>
                    <a:pt x="2047720" y="1025030"/>
                  </a:cubicBezTo>
                  <a:cubicBezTo>
                    <a:pt x="2006151" y="1054399"/>
                    <a:pt x="1951528" y="1093415"/>
                    <a:pt x="1897333" y="1134983"/>
                  </a:cubicBezTo>
                  <a:cubicBezTo>
                    <a:pt x="1876761" y="1150164"/>
                    <a:pt x="1855905" y="1166479"/>
                    <a:pt x="1835758" y="1182227"/>
                  </a:cubicBezTo>
                  <a:lnTo>
                    <a:pt x="1823273" y="1192016"/>
                  </a:lnTo>
                  <a:cubicBezTo>
                    <a:pt x="1797027" y="1211879"/>
                    <a:pt x="1772057" y="1232309"/>
                    <a:pt x="1750918" y="1249760"/>
                  </a:cubicBezTo>
                  <a:cubicBezTo>
                    <a:pt x="1645931" y="1335737"/>
                    <a:pt x="1554422" y="1416605"/>
                    <a:pt x="1469297" y="1496906"/>
                  </a:cubicBezTo>
                  <a:cubicBezTo>
                    <a:pt x="1286595" y="1668957"/>
                    <a:pt x="1118818" y="1856190"/>
                    <a:pt x="967769" y="2056602"/>
                  </a:cubicBezTo>
                  <a:cubicBezTo>
                    <a:pt x="890731" y="2159603"/>
                    <a:pt x="818800" y="2264590"/>
                    <a:pt x="754105" y="2368727"/>
                  </a:cubicBezTo>
                  <a:cubicBezTo>
                    <a:pt x="681749" y="2488328"/>
                    <a:pt x="622304" y="2596720"/>
                    <a:pt x="572364" y="2701140"/>
                  </a:cubicBezTo>
                  <a:cubicBezTo>
                    <a:pt x="557609" y="2730507"/>
                    <a:pt x="543989" y="2760443"/>
                    <a:pt x="532497" y="2786265"/>
                  </a:cubicBezTo>
                  <a:lnTo>
                    <a:pt x="512918" y="2828827"/>
                  </a:lnTo>
                  <a:lnTo>
                    <a:pt x="494475" y="2872240"/>
                  </a:lnTo>
                  <a:lnTo>
                    <a:pt x="491637" y="2878908"/>
                  </a:lnTo>
                  <a:cubicBezTo>
                    <a:pt x="480146" y="2906575"/>
                    <a:pt x="469220" y="2932821"/>
                    <a:pt x="459290" y="2959635"/>
                  </a:cubicBezTo>
                  <a:cubicBezTo>
                    <a:pt x="455176" y="2970559"/>
                    <a:pt x="451060" y="2981484"/>
                    <a:pt x="446805" y="2992408"/>
                  </a:cubicBezTo>
                  <a:cubicBezTo>
                    <a:pt x="439427" y="3012412"/>
                    <a:pt x="432333" y="3030572"/>
                    <a:pt x="426090" y="3049158"/>
                  </a:cubicBezTo>
                  <a:lnTo>
                    <a:pt x="426090" y="3049867"/>
                  </a:lnTo>
                  <a:cubicBezTo>
                    <a:pt x="383010" y="3169099"/>
                    <a:pt x="346959" y="3290756"/>
                    <a:pt x="318124" y="3414202"/>
                  </a:cubicBezTo>
                  <a:cubicBezTo>
                    <a:pt x="260107" y="3661703"/>
                    <a:pt x="230780" y="3915049"/>
                    <a:pt x="230729" y="4169260"/>
                  </a:cubicBezTo>
                  <a:cubicBezTo>
                    <a:pt x="231621" y="4295173"/>
                    <a:pt x="244398" y="4420719"/>
                    <a:pt x="268893" y="4544236"/>
                  </a:cubicBezTo>
                  <a:cubicBezTo>
                    <a:pt x="293708" y="4666304"/>
                    <a:pt x="330882" y="4785521"/>
                    <a:pt x="379840" y="4900056"/>
                  </a:cubicBezTo>
                  <a:cubicBezTo>
                    <a:pt x="387926" y="4919919"/>
                    <a:pt x="397006" y="4939498"/>
                    <a:pt x="406512" y="4960211"/>
                  </a:cubicBezTo>
                  <a:cubicBezTo>
                    <a:pt x="410343" y="4968299"/>
                    <a:pt x="414173" y="4976385"/>
                    <a:pt x="417862" y="4984613"/>
                  </a:cubicBezTo>
                  <a:lnTo>
                    <a:pt x="428077" y="5005043"/>
                  </a:lnTo>
                  <a:cubicBezTo>
                    <a:pt x="438860" y="5026751"/>
                    <a:pt x="449075" y="5047181"/>
                    <a:pt x="460140" y="5067327"/>
                  </a:cubicBezTo>
                  <a:cubicBezTo>
                    <a:pt x="485536" y="5116273"/>
                    <a:pt x="514763" y="5165789"/>
                    <a:pt x="555197" y="5229773"/>
                  </a:cubicBezTo>
                  <a:cubicBezTo>
                    <a:pt x="586836" y="5280282"/>
                    <a:pt x="620318" y="5329511"/>
                    <a:pt x="660611" y="5387396"/>
                  </a:cubicBezTo>
                  <a:cubicBezTo>
                    <a:pt x="698065" y="5440741"/>
                    <a:pt x="737223" y="5493094"/>
                    <a:pt x="774110" y="5542182"/>
                  </a:cubicBezTo>
                  <a:cubicBezTo>
                    <a:pt x="821070" y="5604324"/>
                    <a:pt x="870301" y="5667173"/>
                    <a:pt x="917829" y="5727896"/>
                  </a:cubicBezTo>
                  <a:cubicBezTo>
                    <a:pt x="949042" y="5767762"/>
                    <a:pt x="979828" y="5807063"/>
                    <a:pt x="1012885" y="5849767"/>
                  </a:cubicBezTo>
                  <a:cubicBezTo>
                    <a:pt x="1045942" y="5892471"/>
                    <a:pt x="1089497" y="5948796"/>
                    <a:pt x="1133053" y="6006822"/>
                  </a:cubicBezTo>
                  <a:cubicBezTo>
                    <a:pt x="1153624" y="6034345"/>
                    <a:pt x="1175332" y="6063998"/>
                    <a:pt x="1194343" y="6090245"/>
                  </a:cubicBezTo>
                  <a:cubicBezTo>
                    <a:pt x="1213355" y="6116491"/>
                    <a:pt x="1231372" y="6141178"/>
                    <a:pt x="1249390" y="6165155"/>
                  </a:cubicBezTo>
                  <a:cubicBezTo>
                    <a:pt x="1280461" y="6208000"/>
                    <a:pt x="1313659" y="6250847"/>
                    <a:pt x="1345724" y="6292132"/>
                  </a:cubicBezTo>
                  <a:lnTo>
                    <a:pt x="1364310" y="6316251"/>
                  </a:lnTo>
                  <a:lnTo>
                    <a:pt x="1373673" y="6327885"/>
                  </a:lnTo>
                  <a:cubicBezTo>
                    <a:pt x="1409566" y="6372433"/>
                    <a:pt x="1446738" y="6418542"/>
                    <a:pt x="1484619" y="6462240"/>
                  </a:cubicBezTo>
                  <a:cubicBezTo>
                    <a:pt x="1567899" y="6559850"/>
                    <a:pt x="1653876" y="6652211"/>
                    <a:pt x="1739000" y="6737335"/>
                  </a:cubicBezTo>
                  <a:lnTo>
                    <a:pt x="1866801" y="6858001"/>
                  </a:lnTo>
                  <a:lnTo>
                    <a:pt x="1144149" y="6858001"/>
                  </a:lnTo>
                  <a:lnTo>
                    <a:pt x="1058349" y="6766452"/>
                  </a:lnTo>
                  <a:cubicBezTo>
                    <a:pt x="878978" y="6562465"/>
                    <a:pt x="718756" y="6341104"/>
                    <a:pt x="580309" y="6105000"/>
                  </a:cubicBezTo>
                  <a:cubicBezTo>
                    <a:pt x="200401" y="5454007"/>
                    <a:pt x="146" y="4713831"/>
                    <a:pt x="1" y="3960094"/>
                  </a:cubicBezTo>
                  <a:cubicBezTo>
                    <a:pt x="-335" y="2196754"/>
                    <a:pt x="1071479" y="683605"/>
                    <a:pt x="2599292" y="3705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C093DC50-3BD7-46B1-A300-CD207E152FF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>
              <a:off x="305" y="-5977"/>
              <a:ext cx="6238675" cy="6858001"/>
            </a:xfrm>
            <a:custGeom>
              <a:avLst/>
              <a:gdLst>
                <a:gd name="connsiteX0" fmla="*/ 6264586 w 6264586"/>
                <a:gd name="connsiteY0" fmla="*/ 6646464 h 6858001"/>
                <a:gd name="connsiteX1" fmla="*/ 6264586 w 6264586"/>
                <a:gd name="connsiteY1" fmla="*/ 6858001 h 6858001"/>
                <a:gd name="connsiteX2" fmla="*/ 5997170 w 6264586"/>
                <a:gd name="connsiteY2" fmla="*/ 6858001 h 6858001"/>
                <a:gd name="connsiteX3" fmla="*/ 6121512 w 6264586"/>
                <a:gd name="connsiteY3" fmla="*/ 6761029 h 6858001"/>
                <a:gd name="connsiteX4" fmla="*/ 2693206 w 6264586"/>
                <a:gd name="connsiteY4" fmla="*/ 0 h 6858001"/>
                <a:gd name="connsiteX5" fmla="*/ 5872285 w 6264586"/>
                <a:gd name="connsiteY5" fmla="*/ 0 h 6858001"/>
                <a:gd name="connsiteX6" fmla="*/ 6024875 w 6264586"/>
                <a:gd name="connsiteY6" fmla="*/ 68385 h 6858001"/>
                <a:gd name="connsiteX7" fmla="*/ 6206432 w 6264586"/>
                <a:gd name="connsiteY7" fmla="*/ 162336 h 6858001"/>
                <a:gd name="connsiteX8" fmla="*/ 6264586 w 6264586"/>
                <a:gd name="connsiteY8" fmla="*/ 196704 h 6858001"/>
                <a:gd name="connsiteX9" fmla="*/ 6264586 w 6264586"/>
                <a:gd name="connsiteY9" fmla="*/ 537242 h 6858001"/>
                <a:gd name="connsiteX10" fmla="*/ 6230189 w 6264586"/>
                <a:gd name="connsiteY10" fmla="*/ 517260 h 6858001"/>
                <a:gd name="connsiteX11" fmla="*/ 5540536 w 6264586"/>
                <a:gd name="connsiteY11" fmla="*/ 249543 h 6858001"/>
                <a:gd name="connsiteX12" fmla="*/ 5178896 w 6264586"/>
                <a:gd name="connsiteY12" fmla="*/ 178606 h 6858001"/>
                <a:gd name="connsiteX13" fmla="*/ 4814279 w 6264586"/>
                <a:gd name="connsiteY13" fmla="*/ 146683 h 6858001"/>
                <a:gd name="connsiteX14" fmla="*/ 4655095 w 6264586"/>
                <a:gd name="connsiteY14" fmla="*/ 143421 h 6858001"/>
                <a:gd name="connsiteX15" fmla="*/ 4081069 w 6264586"/>
                <a:gd name="connsiteY15" fmla="*/ 185983 h 6858001"/>
                <a:gd name="connsiteX16" fmla="*/ 3720566 w 6264586"/>
                <a:gd name="connsiteY16" fmla="*/ 256921 h 6858001"/>
                <a:gd name="connsiteX17" fmla="*/ 3365879 w 6264586"/>
                <a:gd name="connsiteY17" fmla="*/ 357651 h 6858001"/>
                <a:gd name="connsiteX18" fmla="*/ 3020555 w 6264586"/>
                <a:gd name="connsiteY18" fmla="*/ 486190 h 6858001"/>
                <a:gd name="connsiteX19" fmla="*/ 2685163 w 6264586"/>
                <a:gd name="connsiteY19" fmla="*/ 641542 h 6858001"/>
                <a:gd name="connsiteX20" fmla="*/ 2047720 w 6264586"/>
                <a:gd name="connsiteY20" fmla="*/ 1025030 h 6858001"/>
                <a:gd name="connsiteX21" fmla="*/ 1897333 w 6264586"/>
                <a:gd name="connsiteY21" fmla="*/ 1134983 h 6858001"/>
                <a:gd name="connsiteX22" fmla="*/ 1835758 w 6264586"/>
                <a:gd name="connsiteY22" fmla="*/ 1182227 h 6858001"/>
                <a:gd name="connsiteX23" fmla="*/ 1823273 w 6264586"/>
                <a:gd name="connsiteY23" fmla="*/ 1192016 h 6858001"/>
                <a:gd name="connsiteX24" fmla="*/ 1750918 w 6264586"/>
                <a:gd name="connsiteY24" fmla="*/ 1249760 h 6858001"/>
                <a:gd name="connsiteX25" fmla="*/ 1469297 w 6264586"/>
                <a:gd name="connsiteY25" fmla="*/ 1496906 h 6858001"/>
                <a:gd name="connsiteX26" fmla="*/ 967769 w 6264586"/>
                <a:gd name="connsiteY26" fmla="*/ 2056602 h 6858001"/>
                <a:gd name="connsiteX27" fmla="*/ 754105 w 6264586"/>
                <a:gd name="connsiteY27" fmla="*/ 2368727 h 6858001"/>
                <a:gd name="connsiteX28" fmla="*/ 572364 w 6264586"/>
                <a:gd name="connsiteY28" fmla="*/ 2701140 h 6858001"/>
                <a:gd name="connsiteX29" fmla="*/ 532497 w 6264586"/>
                <a:gd name="connsiteY29" fmla="*/ 2786265 h 6858001"/>
                <a:gd name="connsiteX30" fmla="*/ 512918 w 6264586"/>
                <a:gd name="connsiteY30" fmla="*/ 2828827 h 6858001"/>
                <a:gd name="connsiteX31" fmla="*/ 494475 w 6264586"/>
                <a:gd name="connsiteY31" fmla="*/ 2872240 h 6858001"/>
                <a:gd name="connsiteX32" fmla="*/ 491637 w 6264586"/>
                <a:gd name="connsiteY32" fmla="*/ 2878908 h 6858001"/>
                <a:gd name="connsiteX33" fmla="*/ 459290 w 6264586"/>
                <a:gd name="connsiteY33" fmla="*/ 2959635 h 6858001"/>
                <a:gd name="connsiteX34" fmla="*/ 446805 w 6264586"/>
                <a:gd name="connsiteY34" fmla="*/ 2992408 h 6858001"/>
                <a:gd name="connsiteX35" fmla="*/ 426090 w 6264586"/>
                <a:gd name="connsiteY35" fmla="*/ 3049158 h 6858001"/>
                <a:gd name="connsiteX36" fmla="*/ 426090 w 6264586"/>
                <a:gd name="connsiteY36" fmla="*/ 3049867 h 6858001"/>
                <a:gd name="connsiteX37" fmla="*/ 318124 w 6264586"/>
                <a:gd name="connsiteY37" fmla="*/ 3414202 h 6858001"/>
                <a:gd name="connsiteX38" fmla="*/ 230729 w 6264586"/>
                <a:gd name="connsiteY38" fmla="*/ 4169260 h 6858001"/>
                <a:gd name="connsiteX39" fmla="*/ 268893 w 6264586"/>
                <a:gd name="connsiteY39" fmla="*/ 4544236 h 6858001"/>
                <a:gd name="connsiteX40" fmla="*/ 379840 w 6264586"/>
                <a:gd name="connsiteY40" fmla="*/ 4900056 h 6858001"/>
                <a:gd name="connsiteX41" fmla="*/ 406512 w 6264586"/>
                <a:gd name="connsiteY41" fmla="*/ 4960211 h 6858001"/>
                <a:gd name="connsiteX42" fmla="*/ 417862 w 6264586"/>
                <a:gd name="connsiteY42" fmla="*/ 4984613 h 6858001"/>
                <a:gd name="connsiteX43" fmla="*/ 428077 w 6264586"/>
                <a:gd name="connsiteY43" fmla="*/ 5005043 h 6858001"/>
                <a:gd name="connsiteX44" fmla="*/ 460140 w 6264586"/>
                <a:gd name="connsiteY44" fmla="*/ 5067327 h 6858001"/>
                <a:gd name="connsiteX45" fmla="*/ 555197 w 6264586"/>
                <a:gd name="connsiteY45" fmla="*/ 5229773 h 6858001"/>
                <a:gd name="connsiteX46" fmla="*/ 660611 w 6264586"/>
                <a:gd name="connsiteY46" fmla="*/ 5387396 h 6858001"/>
                <a:gd name="connsiteX47" fmla="*/ 774110 w 6264586"/>
                <a:gd name="connsiteY47" fmla="*/ 5542182 h 6858001"/>
                <a:gd name="connsiteX48" fmla="*/ 917829 w 6264586"/>
                <a:gd name="connsiteY48" fmla="*/ 5727896 h 6858001"/>
                <a:gd name="connsiteX49" fmla="*/ 1012885 w 6264586"/>
                <a:gd name="connsiteY49" fmla="*/ 5849767 h 6858001"/>
                <a:gd name="connsiteX50" fmla="*/ 1133053 w 6264586"/>
                <a:gd name="connsiteY50" fmla="*/ 6006822 h 6858001"/>
                <a:gd name="connsiteX51" fmla="*/ 1194343 w 6264586"/>
                <a:gd name="connsiteY51" fmla="*/ 6090245 h 6858001"/>
                <a:gd name="connsiteX52" fmla="*/ 1249390 w 6264586"/>
                <a:gd name="connsiteY52" fmla="*/ 6165155 h 6858001"/>
                <a:gd name="connsiteX53" fmla="*/ 1345724 w 6264586"/>
                <a:gd name="connsiteY53" fmla="*/ 6292132 h 6858001"/>
                <a:gd name="connsiteX54" fmla="*/ 1364310 w 6264586"/>
                <a:gd name="connsiteY54" fmla="*/ 6316251 h 6858001"/>
                <a:gd name="connsiteX55" fmla="*/ 1373673 w 6264586"/>
                <a:gd name="connsiteY55" fmla="*/ 6327885 h 6858001"/>
                <a:gd name="connsiteX56" fmla="*/ 1484619 w 6264586"/>
                <a:gd name="connsiteY56" fmla="*/ 6462240 h 6858001"/>
                <a:gd name="connsiteX57" fmla="*/ 1739000 w 6264586"/>
                <a:gd name="connsiteY57" fmla="*/ 6737335 h 6858001"/>
                <a:gd name="connsiteX58" fmla="*/ 1866801 w 6264586"/>
                <a:gd name="connsiteY58" fmla="*/ 6858001 h 6858001"/>
                <a:gd name="connsiteX59" fmla="*/ 1144149 w 6264586"/>
                <a:gd name="connsiteY59" fmla="*/ 6858001 h 6858001"/>
                <a:gd name="connsiteX60" fmla="*/ 1058349 w 6264586"/>
                <a:gd name="connsiteY60" fmla="*/ 6766452 h 6858001"/>
                <a:gd name="connsiteX61" fmla="*/ 580309 w 6264586"/>
                <a:gd name="connsiteY61" fmla="*/ 6105000 h 6858001"/>
                <a:gd name="connsiteX62" fmla="*/ 1 w 6264586"/>
                <a:gd name="connsiteY62" fmla="*/ 3960094 h 6858001"/>
                <a:gd name="connsiteX63" fmla="*/ 2599292 w 6264586"/>
                <a:gd name="connsiteY63" fmla="*/ 37050 h 68580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</a:cxnLst>
              <a:rect l="l" t="t" r="r" b="b"/>
              <a:pathLst>
                <a:path w="6264586" h="6858001">
                  <a:moveTo>
                    <a:pt x="6264586" y="6646464"/>
                  </a:moveTo>
                  <a:lnTo>
                    <a:pt x="6264586" y="6858001"/>
                  </a:lnTo>
                  <a:lnTo>
                    <a:pt x="5997170" y="6858001"/>
                  </a:lnTo>
                  <a:lnTo>
                    <a:pt x="6121512" y="6761029"/>
                  </a:lnTo>
                  <a:close/>
                  <a:moveTo>
                    <a:pt x="2693206" y="0"/>
                  </a:moveTo>
                  <a:lnTo>
                    <a:pt x="5872285" y="0"/>
                  </a:lnTo>
                  <a:lnTo>
                    <a:pt x="6024875" y="68385"/>
                  </a:lnTo>
                  <a:cubicBezTo>
                    <a:pt x="6086250" y="97989"/>
                    <a:pt x="6146793" y="129318"/>
                    <a:pt x="6206432" y="162336"/>
                  </a:cubicBezTo>
                  <a:lnTo>
                    <a:pt x="6264586" y="196704"/>
                  </a:lnTo>
                  <a:lnTo>
                    <a:pt x="6264586" y="537242"/>
                  </a:lnTo>
                  <a:lnTo>
                    <a:pt x="6230189" y="517260"/>
                  </a:lnTo>
                  <a:cubicBezTo>
                    <a:pt x="6012226" y="399931"/>
                    <a:pt x="5780573" y="310008"/>
                    <a:pt x="5540536" y="249543"/>
                  </a:cubicBezTo>
                  <a:cubicBezTo>
                    <a:pt x="5421375" y="219324"/>
                    <a:pt x="5300641" y="195644"/>
                    <a:pt x="5178896" y="178606"/>
                  </a:cubicBezTo>
                  <a:cubicBezTo>
                    <a:pt x="5057977" y="161840"/>
                    <a:pt x="4936276" y="151186"/>
                    <a:pt x="4814279" y="146683"/>
                  </a:cubicBezTo>
                  <a:cubicBezTo>
                    <a:pt x="4761501" y="144556"/>
                    <a:pt x="4708015" y="143421"/>
                    <a:pt x="4655095" y="143421"/>
                  </a:cubicBezTo>
                  <a:cubicBezTo>
                    <a:pt x="4462968" y="143573"/>
                    <a:pt x="4271111" y="157799"/>
                    <a:pt x="4081069" y="185983"/>
                  </a:cubicBezTo>
                  <a:cubicBezTo>
                    <a:pt x="3956361" y="205703"/>
                    <a:pt x="3835058" y="229396"/>
                    <a:pt x="3720566" y="256921"/>
                  </a:cubicBezTo>
                  <a:cubicBezTo>
                    <a:pt x="3596708" y="286714"/>
                    <a:pt x="3477677" y="320905"/>
                    <a:pt x="3365879" y="357651"/>
                  </a:cubicBezTo>
                  <a:cubicBezTo>
                    <a:pt x="3249257" y="395958"/>
                    <a:pt x="3133487" y="438945"/>
                    <a:pt x="3020555" y="486190"/>
                  </a:cubicBezTo>
                  <a:cubicBezTo>
                    <a:pt x="2907623" y="533434"/>
                    <a:pt x="2794832" y="585786"/>
                    <a:pt x="2685163" y="641542"/>
                  </a:cubicBezTo>
                  <a:cubicBezTo>
                    <a:pt x="2463995" y="754348"/>
                    <a:pt x="2250998" y="882488"/>
                    <a:pt x="2047720" y="1025030"/>
                  </a:cubicBezTo>
                  <a:cubicBezTo>
                    <a:pt x="2006151" y="1054399"/>
                    <a:pt x="1951528" y="1093415"/>
                    <a:pt x="1897333" y="1134983"/>
                  </a:cubicBezTo>
                  <a:cubicBezTo>
                    <a:pt x="1876761" y="1150164"/>
                    <a:pt x="1855905" y="1166479"/>
                    <a:pt x="1835758" y="1182227"/>
                  </a:cubicBezTo>
                  <a:lnTo>
                    <a:pt x="1823273" y="1192016"/>
                  </a:lnTo>
                  <a:cubicBezTo>
                    <a:pt x="1797027" y="1211879"/>
                    <a:pt x="1772057" y="1232309"/>
                    <a:pt x="1750918" y="1249760"/>
                  </a:cubicBezTo>
                  <a:cubicBezTo>
                    <a:pt x="1645931" y="1335737"/>
                    <a:pt x="1554422" y="1416605"/>
                    <a:pt x="1469297" y="1496906"/>
                  </a:cubicBezTo>
                  <a:cubicBezTo>
                    <a:pt x="1286595" y="1668957"/>
                    <a:pt x="1118818" y="1856190"/>
                    <a:pt x="967769" y="2056602"/>
                  </a:cubicBezTo>
                  <a:cubicBezTo>
                    <a:pt x="890731" y="2159603"/>
                    <a:pt x="818800" y="2264590"/>
                    <a:pt x="754105" y="2368727"/>
                  </a:cubicBezTo>
                  <a:cubicBezTo>
                    <a:pt x="681749" y="2488328"/>
                    <a:pt x="622304" y="2596720"/>
                    <a:pt x="572364" y="2701140"/>
                  </a:cubicBezTo>
                  <a:cubicBezTo>
                    <a:pt x="557609" y="2730507"/>
                    <a:pt x="543989" y="2760443"/>
                    <a:pt x="532497" y="2786265"/>
                  </a:cubicBezTo>
                  <a:lnTo>
                    <a:pt x="512918" y="2828827"/>
                  </a:lnTo>
                  <a:lnTo>
                    <a:pt x="494475" y="2872240"/>
                  </a:lnTo>
                  <a:lnTo>
                    <a:pt x="491637" y="2878908"/>
                  </a:lnTo>
                  <a:cubicBezTo>
                    <a:pt x="480146" y="2906575"/>
                    <a:pt x="469220" y="2932821"/>
                    <a:pt x="459290" y="2959635"/>
                  </a:cubicBezTo>
                  <a:cubicBezTo>
                    <a:pt x="455176" y="2970559"/>
                    <a:pt x="451060" y="2981484"/>
                    <a:pt x="446805" y="2992408"/>
                  </a:cubicBezTo>
                  <a:cubicBezTo>
                    <a:pt x="439427" y="3012412"/>
                    <a:pt x="432333" y="3030572"/>
                    <a:pt x="426090" y="3049158"/>
                  </a:cubicBezTo>
                  <a:lnTo>
                    <a:pt x="426090" y="3049867"/>
                  </a:lnTo>
                  <a:cubicBezTo>
                    <a:pt x="383010" y="3169099"/>
                    <a:pt x="346959" y="3290756"/>
                    <a:pt x="318124" y="3414202"/>
                  </a:cubicBezTo>
                  <a:cubicBezTo>
                    <a:pt x="260107" y="3661703"/>
                    <a:pt x="230780" y="3915049"/>
                    <a:pt x="230729" y="4169260"/>
                  </a:cubicBezTo>
                  <a:cubicBezTo>
                    <a:pt x="231621" y="4295173"/>
                    <a:pt x="244398" y="4420719"/>
                    <a:pt x="268893" y="4544236"/>
                  </a:cubicBezTo>
                  <a:cubicBezTo>
                    <a:pt x="293708" y="4666304"/>
                    <a:pt x="330882" y="4785521"/>
                    <a:pt x="379840" y="4900056"/>
                  </a:cubicBezTo>
                  <a:cubicBezTo>
                    <a:pt x="387926" y="4919919"/>
                    <a:pt x="397006" y="4939498"/>
                    <a:pt x="406512" y="4960211"/>
                  </a:cubicBezTo>
                  <a:cubicBezTo>
                    <a:pt x="410343" y="4968299"/>
                    <a:pt x="414173" y="4976385"/>
                    <a:pt x="417862" y="4984613"/>
                  </a:cubicBezTo>
                  <a:lnTo>
                    <a:pt x="428077" y="5005043"/>
                  </a:lnTo>
                  <a:cubicBezTo>
                    <a:pt x="438860" y="5026751"/>
                    <a:pt x="449075" y="5047181"/>
                    <a:pt x="460140" y="5067327"/>
                  </a:cubicBezTo>
                  <a:cubicBezTo>
                    <a:pt x="485536" y="5116273"/>
                    <a:pt x="514763" y="5165789"/>
                    <a:pt x="555197" y="5229773"/>
                  </a:cubicBezTo>
                  <a:cubicBezTo>
                    <a:pt x="586836" y="5280282"/>
                    <a:pt x="620318" y="5329511"/>
                    <a:pt x="660611" y="5387396"/>
                  </a:cubicBezTo>
                  <a:cubicBezTo>
                    <a:pt x="698065" y="5440741"/>
                    <a:pt x="737223" y="5493094"/>
                    <a:pt x="774110" y="5542182"/>
                  </a:cubicBezTo>
                  <a:cubicBezTo>
                    <a:pt x="821070" y="5604324"/>
                    <a:pt x="870301" y="5667173"/>
                    <a:pt x="917829" y="5727896"/>
                  </a:cubicBezTo>
                  <a:cubicBezTo>
                    <a:pt x="949042" y="5767762"/>
                    <a:pt x="979828" y="5807063"/>
                    <a:pt x="1012885" y="5849767"/>
                  </a:cubicBezTo>
                  <a:cubicBezTo>
                    <a:pt x="1045942" y="5892471"/>
                    <a:pt x="1089497" y="5948796"/>
                    <a:pt x="1133053" y="6006822"/>
                  </a:cubicBezTo>
                  <a:cubicBezTo>
                    <a:pt x="1153624" y="6034345"/>
                    <a:pt x="1175332" y="6063998"/>
                    <a:pt x="1194343" y="6090245"/>
                  </a:cubicBezTo>
                  <a:cubicBezTo>
                    <a:pt x="1213355" y="6116491"/>
                    <a:pt x="1231372" y="6141178"/>
                    <a:pt x="1249390" y="6165155"/>
                  </a:cubicBezTo>
                  <a:cubicBezTo>
                    <a:pt x="1280461" y="6208000"/>
                    <a:pt x="1313659" y="6250847"/>
                    <a:pt x="1345724" y="6292132"/>
                  </a:cubicBezTo>
                  <a:lnTo>
                    <a:pt x="1364310" y="6316251"/>
                  </a:lnTo>
                  <a:lnTo>
                    <a:pt x="1373673" y="6327885"/>
                  </a:lnTo>
                  <a:cubicBezTo>
                    <a:pt x="1409566" y="6372433"/>
                    <a:pt x="1446738" y="6418542"/>
                    <a:pt x="1484619" y="6462240"/>
                  </a:cubicBezTo>
                  <a:cubicBezTo>
                    <a:pt x="1567899" y="6559850"/>
                    <a:pt x="1653876" y="6652211"/>
                    <a:pt x="1739000" y="6737335"/>
                  </a:cubicBezTo>
                  <a:lnTo>
                    <a:pt x="1866801" y="6858001"/>
                  </a:lnTo>
                  <a:lnTo>
                    <a:pt x="1144149" y="6858001"/>
                  </a:lnTo>
                  <a:lnTo>
                    <a:pt x="1058349" y="6766452"/>
                  </a:lnTo>
                  <a:cubicBezTo>
                    <a:pt x="878978" y="6562465"/>
                    <a:pt x="718756" y="6341104"/>
                    <a:pt x="580309" y="6105000"/>
                  </a:cubicBezTo>
                  <a:cubicBezTo>
                    <a:pt x="200401" y="5454007"/>
                    <a:pt x="146" y="4713831"/>
                    <a:pt x="1" y="3960094"/>
                  </a:cubicBezTo>
                  <a:cubicBezTo>
                    <a:pt x="-335" y="2196754"/>
                    <a:pt x="1071479" y="683605"/>
                    <a:pt x="2599292" y="3705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4B5EFB70-AABD-B5FA-1953-7EFAE00BF1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B7044-B706-4118-AF39-127CC11DF1F8}" type="datetime1">
              <a:rPr lang="de-AT" smtClean="0"/>
              <a:t>04.02.2026</a:t>
            </a:fld>
            <a:endParaRPr lang="de-AT" dirty="0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0E5C4147-CE6A-5C9E-DE1E-0AD20B8866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/>
              <a:t>Informationen zum HLG Sondervertragslehrpersonen</a:t>
            </a:r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59499378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A8BA74A-C8DC-11A5-FCCF-5108EA2F5AC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2E8B304-7F0B-73A8-5069-5551100FC8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0786" y="1441113"/>
            <a:ext cx="3985708" cy="4371974"/>
          </a:xfrm>
        </p:spPr>
        <p:txBody>
          <a:bodyPr>
            <a:normAutofit/>
          </a:bodyPr>
          <a:lstStyle/>
          <a:p>
            <a:r>
              <a:rPr lang="de-AT" sz="3600" dirty="0">
                <a:solidFill>
                  <a:schemeClr val="tx2"/>
                </a:solidFill>
              </a:rPr>
              <a:t>Informationen zum Hochschullehrgang und Anerkennungen</a:t>
            </a:r>
            <a:br>
              <a:rPr lang="de-AT" sz="3600" dirty="0">
                <a:solidFill>
                  <a:schemeClr val="tx2"/>
                </a:solidFill>
              </a:rPr>
            </a:br>
            <a:r>
              <a:rPr lang="de-AT" sz="3600" dirty="0">
                <a:solidFill>
                  <a:schemeClr val="tx2"/>
                </a:solidFill>
              </a:rPr>
              <a:t>	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E968DC50-87ED-CEE7-7FED-EFEA62DF19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72200" y="804672"/>
            <a:ext cx="5221224" cy="5230368"/>
          </a:xfrm>
        </p:spPr>
        <p:txBody>
          <a:bodyPr anchor="ctr">
            <a:normAutofit/>
          </a:bodyPr>
          <a:lstStyle/>
          <a:p>
            <a:r>
              <a:rPr lang="de-AT" sz="1800" dirty="0">
                <a:solidFill>
                  <a:schemeClr val="tx2"/>
                </a:solidFill>
              </a:rPr>
              <a:t>Unterlagen zum Hochschullehrgang Sondervertragslehrpersonen:</a:t>
            </a:r>
            <a:br>
              <a:rPr lang="de-AT" sz="1800" dirty="0">
                <a:solidFill>
                  <a:schemeClr val="tx2"/>
                </a:solidFill>
              </a:rPr>
            </a:br>
            <a:endParaRPr lang="de-AT" sz="1800" dirty="0">
              <a:solidFill>
                <a:schemeClr val="tx2"/>
              </a:solidFill>
            </a:endParaRPr>
          </a:p>
          <a:p>
            <a:pPr marL="0" indent="0">
              <a:buNone/>
            </a:pPr>
            <a:r>
              <a:rPr lang="de-AT" sz="1800" dirty="0">
                <a:solidFill>
                  <a:schemeClr val="tx2"/>
                </a:solidFill>
                <a:hlinkClick r:id="rId2"/>
              </a:rPr>
              <a:t>https://www.ph-vorarlberg.ac.at/fortbildung/hochschullehrgaenge/angebote/sondervertragslehrer/innen</a:t>
            </a:r>
            <a:br>
              <a:rPr lang="de-AT" sz="1800" dirty="0">
                <a:solidFill>
                  <a:schemeClr val="tx2"/>
                </a:solidFill>
              </a:rPr>
            </a:br>
            <a:endParaRPr lang="de-AT" sz="1800" dirty="0">
              <a:solidFill>
                <a:schemeClr val="tx2"/>
              </a:solidFill>
            </a:endParaRP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34C15461-07B8-0061-EFBB-F441A522C39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04672" y="6356350"/>
            <a:ext cx="2743200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902ACE0A-ED32-4BD1-9517-DD9D6A96F844}" type="datetime1">
              <a:rPr lang="de-AT" smtClean="0"/>
              <a:t>04.02.2026</a:t>
            </a:fld>
            <a:endParaRPr lang="de-AT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AC12064A-9118-D944-66E8-3F64E4AEE9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de-DE" sz="1000" dirty="0"/>
              <a:t>Informationen zum HLG Sondervertragslehrpersonen</a:t>
            </a:r>
            <a:endParaRPr lang="de-AT" sz="1000" dirty="0"/>
          </a:p>
        </p:txBody>
      </p:sp>
    </p:spTree>
    <p:extLst>
      <p:ext uri="{BB962C8B-B14F-4D97-AF65-F5344CB8AC3E}">
        <p14:creationId xmlns:p14="http://schemas.microsoft.com/office/powerpoint/2010/main" val="13594606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AE916FD-8C93-F494-9BC2-3BC2349894F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1" name="Rectangle 20">
            <a:extLst>
              <a:ext uri="{FF2B5EF4-FFF2-40B4-BE49-F238E27FC236}">
                <a16:creationId xmlns:a16="http://schemas.microsoft.com/office/drawing/2014/main" id="{18873D23-2DCF-4B31-A009-95721C06E8E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C13EF075-D4EF-4929-ADBC-91B27DA1995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/>
          </a:p>
        </p:txBody>
      </p:sp>
      <p:grpSp>
        <p:nvGrpSpPr>
          <p:cNvPr id="25" name="Group 24">
            <a:extLst>
              <a:ext uri="{FF2B5EF4-FFF2-40B4-BE49-F238E27FC236}">
                <a16:creationId xmlns:a16="http://schemas.microsoft.com/office/drawing/2014/main" id="{DAA26DFA-AAB2-4973-9C17-16D587C7B1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21863" y="508838"/>
            <a:ext cx="5217958" cy="6239661"/>
            <a:chOff x="-19221" y="251144"/>
            <a:chExt cx="5217958" cy="6239661"/>
          </a:xfrm>
        </p:grpSpPr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3F407F11-7321-4BF6-8536-CCE8E34245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1" y="251144"/>
              <a:ext cx="5187198" cy="6239661"/>
            </a:xfrm>
            <a:custGeom>
              <a:avLst/>
              <a:gdLst>
                <a:gd name="connsiteX0" fmla="*/ 2011811 w 5187198"/>
                <a:gd name="connsiteY0" fmla="*/ 4 h 6239661"/>
                <a:gd name="connsiteX1" fmla="*/ 2617011 w 5187198"/>
                <a:gd name="connsiteY1" fmla="*/ 70590 h 6239661"/>
                <a:gd name="connsiteX2" fmla="*/ 2690321 w 5187198"/>
                <a:gd name="connsiteY2" fmla="*/ 88146 h 6239661"/>
                <a:gd name="connsiteX3" fmla="*/ 2726863 w 5187198"/>
                <a:gd name="connsiteY3" fmla="*/ 97127 h 6239661"/>
                <a:gd name="connsiteX4" fmla="*/ 2762951 w 5187198"/>
                <a:gd name="connsiteY4" fmla="*/ 107375 h 6239661"/>
                <a:gd name="connsiteX5" fmla="*/ 2834843 w 5187198"/>
                <a:gd name="connsiteY5" fmla="*/ 128493 h 6239661"/>
                <a:gd name="connsiteX6" fmla="*/ 2906574 w 5187198"/>
                <a:gd name="connsiteY6" fmla="*/ 151076 h 6239661"/>
                <a:gd name="connsiteX7" fmla="*/ 3049504 w 5187198"/>
                <a:gd name="connsiteY7" fmla="*/ 202124 h 6239661"/>
                <a:gd name="connsiteX8" fmla="*/ 3189518 w 5187198"/>
                <a:gd name="connsiteY8" fmla="*/ 260159 h 6239661"/>
                <a:gd name="connsiteX9" fmla="*/ 3326048 w 5187198"/>
                <a:gd name="connsiteY9" fmla="*/ 325143 h 6239661"/>
                <a:gd name="connsiteX10" fmla="*/ 3459166 w 5187198"/>
                <a:gd name="connsiteY10" fmla="*/ 395936 h 6239661"/>
                <a:gd name="connsiteX11" fmla="*/ 3588578 w 5187198"/>
                <a:gd name="connsiteY11" fmla="*/ 472343 h 6239661"/>
                <a:gd name="connsiteX12" fmla="*/ 3651864 w 5187198"/>
                <a:gd name="connsiteY12" fmla="*/ 512600 h 6239661"/>
                <a:gd name="connsiteX13" fmla="*/ 3714514 w 5187198"/>
                <a:gd name="connsiteY13" fmla="*/ 553499 h 6239661"/>
                <a:gd name="connsiteX14" fmla="*/ 4181221 w 5187198"/>
                <a:gd name="connsiteY14" fmla="*/ 922912 h 6239661"/>
                <a:gd name="connsiteX15" fmla="*/ 4582963 w 5187198"/>
                <a:gd name="connsiteY15" fmla="*/ 1358264 h 6239661"/>
                <a:gd name="connsiteX16" fmla="*/ 4670721 w 5187198"/>
                <a:gd name="connsiteY16" fmla="*/ 1477644 h 6239661"/>
                <a:gd name="connsiteX17" fmla="*/ 4752378 w 5187198"/>
                <a:gd name="connsiteY17" fmla="*/ 1601187 h 6239661"/>
                <a:gd name="connsiteX18" fmla="*/ 4772168 w 5187198"/>
                <a:gd name="connsiteY18" fmla="*/ 1632456 h 6239661"/>
                <a:gd name="connsiteX19" fmla="*/ 4782117 w 5187198"/>
                <a:gd name="connsiteY19" fmla="*/ 1648104 h 6239661"/>
                <a:gd name="connsiteX20" fmla="*/ 4791381 w 5187198"/>
                <a:gd name="connsiteY20" fmla="*/ 1664150 h 6239661"/>
                <a:gd name="connsiteX21" fmla="*/ 4828190 w 5187198"/>
                <a:gd name="connsiteY21" fmla="*/ 1728379 h 6239661"/>
                <a:gd name="connsiteX22" fmla="*/ 4864832 w 5187198"/>
                <a:gd name="connsiteY22" fmla="*/ 1792796 h 6239661"/>
                <a:gd name="connsiteX23" fmla="*/ 4899201 w 5187198"/>
                <a:gd name="connsiteY23" fmla="*/ 1858342 h 6239661"/>
                <a:gd name="connsiteX24" fmla="*/ 4933266 w 5187198"/>
                <a:gd name="connsiteY24" fmla="*/ 1924155 h 6239661"/>
                <a:gd name="connsiteX25" fmla="*/ 4964403 w 5187198"/>
                <a:gd name="connsiteY25" fmla="*/ 1991384 h 6239661"/>
                <a:gd name="connsiteX26" fmla="*/ 4995019 w 5187198"/>
                <a:gd name="connsiteY26" fmla="*/ 2058823 h 6239661"/>
                <a:gd name="connsiteX27" fmla="*/ 5021999 w 5187198"/>
                <a:gd name="connsiteY27" fmla="*/ 2127723 h 6239661"/>
                <a:gd name="connsiteX28" fmla="*/ 5048321 w 5187198"/>
                <a:gd name="connsiteY28" fmla="*/ 2196908 h 6239661"/>
                <a:gd name="connsiteX29" fmla="*/ 5070546 w 5187198"/>
                <a:gd name="connsiteY29" fmla="*/ 2267547 h 6239661"/>
                <a:gd name="connsiteX30" fmla="*/ 5092171 w 5187198"/>
                <a:gd name="connsiteY30" fmla="*/ 2338256 h 6239661"/>
                <a:gd name="connsiteX31" fmla="*/ 5110305 w 5187198"/>
                <a:gd name="connsiteY31" fmla="*/ 2409886 h 6239661"/>
                <a:gd name="connsiteX32" fmla="*/ 5186393 w 5187198"/>
                <a:gd name="connsiteY32" fmla="*/ 2992022 h 6239661"/>
                <a:gd name="connsiteX33" fmla="*/ 5149045 w 5187198"/>
                <a:gd name="connsiteY33" fmla="*/ 3571816 h 6239661"/>
                <a:gd name="connsiteX34" fmla="*/ 5126572 w 5187198"/>
                <a:gd name="connsiteY34" fmla="*/ 3714520 h 6239661"/>
                <a:gd name="connsiteX35" fmla="*/ 5099067 w 5187198"/>
                <a:gd name="connsiteY35" fmla="*/ 3856108 h 6239661"/>
                <a:gd name="connsiteX36" fmla="*/ 5095699 w 5187198"/>
                <a:gd name="connsiteY36" fmla="*/ 3873868 h 6239661"/>
                <a:gd name="connsiteX37" fmla="*/ 5091573 w 5187198"/>
                <a:gd name="connsiteY37" fmla="*/ 3891426 h 6239661"/>
                <a:gd name="connsiteX38" fmla="*/ 5083324 w 5187198"/>
                <a:gd name="connsiteY38" fmla="*/ 3926541 h 6239661"/>
                <a:gd name="connsiteX39" fmla="*/ 5067256 w 5187198"/>
                <a:gd name="connsiteY39" fmla="*/ 3996889 h 6239661"/>
                <a:gd name="connsiteX40" fmla="*/ 5059194 w 5187198"/>
                <a:gd name="connsiteY40" fmla="*/ 4032171 h 6239661"/>
                <a:gd name="connsiteX41" fmla="*/ 5049522 w 5187198"/>
                <a:gd name="connsiteY41" fmla="*/ 4067833 h 6239661"/>
                <a:gd name="connsiteX42" fmla="*/ 5040067 w 5187198"/>
                <a:gd name="connsiteY42" fmla="*/ 4103553 h 6239661"/>
                <a:gd name="connsiteX43" fmla="*/ 5028960 w 5187198"/>
                <a:gd name="connsiteY43" fmla="*/ 4138946 h 6239661"/>
                <a:gd name="connsiteX44" fmla="*/ 4917351 w 5187198"/>
                <a:gd name="connsiteY44" fmla="*/ 4417041 h 6239661"/>
                <a:gd name="connsiteX45" fmla="*/ 4756163 w 5187198"/>
                <a:gd name="connsiteY45" fmla="*/ 4676402 h 6239661"/>
                <a:gd name="connsiteX46" fmla="*/ 4322493 w 5187198"/>
                <a:gd name="connsiteY46" fmla="*/ 5105604 h 6239661"/>
                <a:gd name="connsiteX47" fmla="*/ 3840510 w 5187198"/>
                <a:gd name="connsiteY47" fmla="*/ 5429590 h 6239661"/>
                <a:gd name="connsiteX48" fmla="*/ 3606447 w 5187198"/>
                <a:gd name="connsiteY48" fmla="*/ 5572862 h 6239661"/>
                <a:gd name="connsiteX49" fmla="*/ 3488814 w 5187198"/>
                <a:gd name="connsiteY49" fmla="*/ 5647178 h 6239661"/>
                <a:gd name="connsiteX50" fmla="*/ 3365864 w 5187198"/>
                <a:gd name="connsiteY50" fmla="*/ 5722735 h 6239661"/>
                <a:gd name="connsiteX51" fmla="*/ 2839486 w 5187198"/>
                <a:gd name="connsiteY51" fmla="*/ 5999120 h 6239661"/>
                <a:gd name="connsiteX52" fmla="*/ 2242423 w 5187198"/>
                <a:gd name="connsiteY52" fmla="*/ 6192346 h 6239661"/>
                <a:gd name="connsiteX53" fmla="*/ 1589380 w 5187198"/>
                <a:gd name="connsiteY53" fmla="*/ 6230657 h 6239661"/>
                <a:gd name="connsiteX54" fmla="*/ 1548244 w 5187198"/>
                <a:gd name="connsiteY54" fmla="*/ 6226706 h 6239661"/>
                <a:gd name="connsiteX55" fmla="*/ 1507348 w 5187198"/>
                <a:gd name="connsiteY55" fmla="*/ 6221428 h 6239661"/>
                <a:gd name="connsiteX56" fmla="*/ 1466401 w 5187198"/>
                <a:gd name="connsiteY56" fmla="*/ 6215904 h 6239661"/>
                <a:gd name="connsiteX57" fmla="*/ 1425773 w 5187198"/>
                <a:gd name="connsiteY57" fmla="*/ 6209191 h 6239661"/>
                <a:gd name="connsiteX58" fmla="*/ 1344960 w 5187198"/>
                <a:gd name="connsiteY58" fmla="*/ 6193681 h 6239661"/>
                <a:gd name="connsiteX59" fmla="*/ 1265007 w 5187198"/>
                <a:gd name="connsiteY59" fmla="*/ 6175388 h 6239661"/>
                <a:gd name="connsiteX60" fmla="*/ 1225415 w 5187198"/>
                <a:gd name="connsiteY60" fmla="*/ 6165243 h 6239661"/>
                <a:gd name="connsiteX61" fmla="*/ 1186567 w 5187198"/>
                <a:gd name="connsiteY61" fmla="*/ 6154486 h 6239661"/>
                <a:gd name="connsiteX62" fmla="*/ 1111158 w 5187198"/>
                <a:gd name="connsiteY62" fmla="*/ 6130918 h 6239661"/>
                <a:gd name="connsiteX63" fmla="*/ 1035915 w 5187198"/>
                <a:gd name="connsiteY63" fmla="*/ 6107163 h 6239661"/>
                <a:gd name="connsiteX64" fmla="*/ 961579 w 5187198"/>
                <a:gd name="connsiteY64" fmla="*/ 6079594 h 6239661"/>
                <a:gd name="connsiteX65" fmla="*/ 395297 w 5187198"/>
                <a:gd name="connsiteY65" fmla="*/ 5792812 h 6239661"/>
                <a:gd name="connsiteX66" fmla="*/ 265239 w 5187198"/>
                <a:gd name="connsiteY66" fmla="*/ 5701511 h 6239661"/>
                <a:gd name="connsiteX67" fmla="*/ 233756 w 5187198"/>
                <a:gd name="connsiteY67" fmla="*/ 5677542 h 6239661"/>
                <a:gd name="connsiteX68" fmla="*/ 202800 w 5187198"/>
                <a:gd name="connsiteY68" fmla="*/ 5652902 h 6239661"/>
                <a:gd name="connsiteX69" fmla="*/ 140918 w 5187198"/>
                <a:gd name="connsiteY69" fmla="*/ 5603515 h 6239661"/>
                <a:gd name="connsiteX70" fmla="*/ 110625 w 5187198"/>
                <a:gd name="connsiteY70" fmla="*/ 5578127 h 6239661"/>
                <a:gd name="connsiteX71" fmla="*/ 95631 w 5187198"/>
                <a:gd name="connsiteY71" fmla="*/ 5565299 h 6239661"/>
                <a:gd name="connsiteX72" fmla="*/ 81966 w 5187198"/>
                <a:gd name="connsiteY72" fmla="*/ 5550973 h 6239661"/>
                <a:gd name="connsiteX73" fmla="*/ 27991 w 5187198"/>
                <a:gd name="connsiteY73" fmla="*/ 5493272 h 6239661"/>
                <a:gd name="connsiteX74" fmla="*/ 1454 w 5187198"/>
                <a:gd name="connsiteY74" fmla="*/ 5464252 h 6239661"/>
                <a:gd name="connsiteX75" fmla="*/ 0 w 5187198"/>
                <a:gd name="connsiteY75" fmla="*/ 5462518 h 6239661"/>
                <a:gd name="connsiteX76" fmla="*/ 0 w 5187198"/>
                <a:gd name="connsiteY76" fmla="*/ 4720187 h 6239661"/>
                <a:gd name="connsiteX77" fmla="*/ 109684 w 5187198"/>
                <a:gd name="connsiteY77" fmla="*/ 4836724 h 6239661"/>
                <a:gd name="connsiteX78" fmla="*/ 306959 w 5187198"/>
                <a:gd name="connsiteY78" fmla="*/ 5007200 h 6239661"/>
                <a:gd name="connsiteX79" fmla="*/ 358101 w 5187198"/>
                <a:gd name="connsiteY79" fmla="*/ 5046057 h 6239661"/>
                <a:gd name="connsiteX80" fmla="*/ 383328 w 5187198"/>
                <a:gd name="connsiteY80" fmla="*/ 5065684 h 6239661"/>
                <a:gd name="connsiteX81" fmla="*/ 409503 w 5187198"/>
                <a:gd name="connsiteY81" fmla="*/ 5083942 h 6239661"/>
                <a:gd name="connsiteX82" fmla="*/ 461889 w 5187198"/>
                <a:gd name="connsiteY82" fmla="*/ 5119888 h 6239661"/>
                <a:gd name="connsiteX83" fmla="*/ 474883 w 5187198"/>
                <a:gd name="connsiteY83" fmla="*/ 5128933 h 6239661"/>
                <a:gd name="connsiteX84" fmla="*/ 486410 w 5187198"/>
                <a:gd name="connsiteY84" fmla="*/ 5139557 h 6239661"/>
                <a:gd name="connsiteX85" fmla="*/ 510852 w 5187198"/>
                <a:gd name="connsiteY85" fmla="*/ 5159089 h 6239661"/>
                <a:gd name="connsiteX86" fmla="*/ 560653 w 5187198"/>
                <a:gd name="connsiteY86" fmla="*/ 5196893 h 6239661"/>
                <a:gd name="connsiteX87" fmla="*/ 585485 w 5187198"/>
                <a:gd name="connsiteY87" fmla="*/ 5215834 h 6239661"/>
                <a:gd name="connsiteX88" fmla="*/ 610707 w 5187198"/>
                <a:gd name="connsiteY88" fmla="*/ 5234185 h 6239661"/>
                <a:gd name="connsiteX89" fmla="*/ 714768 w 5187198"/>
                <a:gd name="connsiteY89" fmla="*/ 5303103 h 6239661"/>
                <a:gd name="connsiteX90" fmla="*/ 1166634 w 5187198"/>
                <a:gd name="connsiteY90" fmla="*/ 5513322 h 6239661"/>
                <a:gd name="connsiteX91" fmla="*/ 1225991 w 5187198"/>
                <a:gd name="connsiteY91" fmla="*/ 5533632 h 6239661"/>
                <a:gd name="connsiteX92" fmla="*/ 1286680 w 5187198"/>
                <a:gd name="connsiteY92" fmla="*/ 5550705 h 6239661"/>
                <a:gd name="connsiteX93" fmla="*/ 1347310 w 5187198"/>
                <a:gd name="connsiteY93" fmla="*/ 5567995 h 6239661"/>
                <a:gd name="connsiteX94" fmla="*/ 1377002 w 5187198"/>
                <a:gd name="connsiteY94" fmla="*/ 5575719 h 6239661"/>
                <a:gd name="connsiteX95" fmla="*/ 1406328 w 5187198"/>
                <a:gd name="connsiteY95" fmla="*/ 5582649 h 6239661"/>
                <a:gd name="connsiteX96" fmla="*/ 1465060 w 5187198"/>
                <a:gd name="connsiteY96" fmla="*/ 5594909 h 6239661"/>
                <a:gd name="connsiteX97" fmla="*/ 1523881 w 5187198"/>
                <a:gd name="connsiteY97" fmla="*/ 5605105 h 6239661"/>
                <a:gd name="connsiteX98" fmla="*/ 1553325 w 5187198"/>
                <a:gd name="connsiteY98" fmla="*/ 5609865 h 6239661"/>
                <a:gd name="connsiteX99" fmla="*/ 1582813 w 5187198"/>
                <a:gd name="connsiteY99" fmla="*/ 5613593 h 6239661"/>
                <a:gd name="connsiteX100" fmla="*/ 1612301 w 5187198"/>
                <a:gd name="connsiteY100" fmla="*/ 5617321 h 6239661"/>
                <a:gd name="connsiteX101" fmla="*/ 1641863 w 5187198"/>
                <a:gd name="connsiteY101" fmla="*/ 5619910 h 6239661"/>
                <a:gd name="connsiteX102" fmla="*/ 2117508 w 5187198"/>
                <a:gd name="connsiteY102" fmla="*/ 5595156 h 6239661"/>
                <a:gd name="connsiteX103" fmla="*/ 2597368 w 5187198"/>
                <a:gd name="connsiteY103" fmla="*/ 5447381 h 6239661"/>
                <a:gd name="connsiteX104" fmla="*/ 3082968 w 5187198"/>
                <a:gd name="connsiteY104" fmla="*/ 5223245 h 6239661"/>
                <a:gd name="connsiteX105" fmla="*/ 3334855 w 5187198"/>
                <a:gd name="connsiteY105" fmla="*/ 5097383 h 6239661"/>
                <a:gd name="connsiteX106" fmla="*/ 3599509 w 5187198"/>
                <a:gd name="connsiteY106" fmla="*/ 4976217 h 6239661"/>
                <a:gd name="connsiteX107" fmla="*/ 4112002 w 5187198"/>
                <a:gd name="connsiteY107" fmla="*/ 4766359 h 6239661"/>
                <a:gd name="connsiteX108" fmla="*/ 4348983 w 5187198"/>
                <a:gd name="connsiteY108" fmla="*/ 4649833 h 6239661"/>
                <a:gd name="connsiteX109" fmla="*/ 4560505 w 5187198"/>
                <a:gd name="connsiteY109" fmla="*/ 4501564 h 6239661"/>
                <a:gd name="connsiteX110" fmla="*/ 4731963 w 5187198"/>
                <a:gd name="connsiteY110" fmla="*/ 4309870 h 6239661"/>
                <a:gd name="connsiteX111" fmla="*/ 4852344 w 5187198"/>
                <a:gd name="connsiteY111" fmla="*/ 4078640 h 6239661"/>
                <a:gd name="connsiteX112" fmla="*/ 4863972 w 5187198"/>
                <a:gd name="connsiteY112" fmla="*/ 4047790 h 6239661"/>
                <a:gd name="connsiteX113" fmla="*/ 4874144 w 5187198"/>
                <a:gd name="connsiteY113" fmla="*/ 4016320 h 6239661"/>
                <a:gd name="connsiteX114" fmla="*/ 4884127 w 5187198"/>
                <a:gd name="connsiteY114" fmla="*/ 3984682 h 6239661"/>
                <a:gd name="connsiteX115" fmla="*/ 4892800 w 5187198"/>
                <a:gd name="connsiteY115" fmla="*/ 3951883 h 6239661"/>
                <a:gd name="connsiteX116" fmla="*/ 4909526 w 5187198"/>
                <a:gd name="connsiteY116" fmla="*/ 3886001 h 6239661"/>
                <a:gd name="connsiteX117" fmla="*/ 4917687 w 5187198"/>
                <a:gd name="connsiteY117" fmla="*/ 3852948 h 6239661"/>
                <a:gd name="connsiteX118" fmla="*/ 4921768 w 5187198"/>
                <a:gd name="connsiteY118" fmla="*/ 3836422 h 6239661"/>
                <a:gd name="connsiteX119" fmla="*/ 4924845 w 5187198"/>
                <a:gd name="connsiteY119" fmla="*/ 3819742 h 6239661"/>
                <a:gd name="connsiteX120" fmla="*/ 4948230 w 5187198"/>
                <a:gd name="connsiteY120" fmla="*/ 3685744 h 6239661"/>
                <a:gd name="connsiteX121" fmla="*/ 4962782 w 5187198"/>
                <a:gd name="connsiteY121" fmla="*/ 3550540 h 6239661"/>
                <a:gd name="connsiteX122" fmla="*/ 4939468 w 5187198"/>
                <a:gd name="connsiteY122" fmla="*/ 3010249 h 6239661"/>
                <a:gd name="connsiteX123" fmla="*/ 4816901 w 5187198"/>
                <a:gd name="connsiteY123" fmla="*/ 2488224 h 6239661"/>
                <a:gd name="connsiteX124" fmla="*/ 4797005 w 5187198"/>
                <a:gd name="connsiteY124" fmla="*/ 2424470 h 6239661"/>
                <a:gd name="connsiteX125" fmla="*/ 4774433 w 5187198"/>
                <a:gd name="connsiteY125" fmla="*/ 2361620 h 6239661"/>
                <a:gd name="connsiteX126" fmla="*/ 4752459 w 5187198"/>
                <a:gd name="connsiteY126" fmla="*/ 2298700 h 6239661"/>
                <a:gd name="connsiteX127" fmla="*/ 4728083 w 5187198"/>
                <a:gd name="connsiteY127" fmla="*/ 2236526 h 6239661"/>
                <a:gd name="connsiteX128" fmla="*/ 4704471 w 5187198"/>
                <a:gd name="connsiteY128" fmla="*/ 2174095 h 6239661"/>
                <a:gd name="connsiteX129" fmla="*/ 4678399 w 5187198"/>
                <a:gd name="connsiteY129" fmla="*/ 2112626 h 6239661"/>
                <a:gd name="connsiteX130" fmla="*/ 4652601 w 5187198"/>
                <a:gd name="connsiteY130" fmla="*/ 2050999 h 6239661"/>
                <a:gd name="connsiteX131" fmla="*/ 4624205 w 5187198"/>
                <a:gd name="connsiteY131" fmla="*/ 1990415 h 6239661"/>
                <a:gd name="connsiteX132" fmla="*/ 4595398 w 5187198"/>
                <a:gd name="connsiteY132" fmla="*/ 1930069 h 6239661"/>
                <a:gd name="connsiteX133" fmla="*/ 4563827 w 5187198"/>
                <a:gd name="connsiteY133" fmla="*/ 1870952 h 6239661"/>
                <a:gd name="connsiteX134" fmla="*/ 4531433 w 5187198"/>
                <a:gd name="connsiteY134" fmla="*/ 1812311 h 6239661"/>
                <a:gd name="connsiteX135" fmla="*/ 4523315 w 5187198"/>
                <a:gd name="connsiteY135" fmla="*/ 1797616 h 6239661"/>
                <a:gd name="connsiteX136" fmla="*/ 4514482 w 5187198"/>
                <a:gd name="connsiteY136" fmla="*/ 1783425 h 6239661"/>
                <a:gd name="connsiteX137" fmla="*/ 4496845 w 5187198"/>
                <a:gd name="connsiteY137" fmla="*/ 1754936 h 6239661"/>
                <a:gd name="connsiteX138" fmla="*/ 4461463 w 5187198"/>
                <a:gd name="connsiteY138" fmla="*/ 1697929 h 6239661"/>
                <a:gd name="connsiteX139" fmla="*/ 4452660 w 5187198"/>
                <a:gd name="connsiteY139" fmla="*/ 1683629 h 6239661"/>
                <a:gd name="connsiteX140" fmla="*/ 4443141 w 5187198"/>
                <a:gd name="connsiteY140" fmla="*/ 1669834 h 6239661"/>
                <a:gd name="connsiteX141" fmla="*/ 4424241 w 5187198"/>
                <a:gd name="connsiteY141" fmla="*/ 1642166 h 6239661"/>
                <a:gd name="connsiteX142" fmla="*/ 4346886 w 5187198"/>
                <a:gd name="connsiteY142" fmla="*/ 1532412 h 6239661"/>
                <a:gd name="connsiteX143" fmla="*/ 3985497 w 5187198"/>
                <a:gd name="connsiteY143" fmla="*/ 1134649 h 6239661"/>
                <a:gd name="connsiteX144" fmla="*/ 3545665 w 5187198"/>
                <a:gd name="connsiteY144" fmla="*/ 825877 h 6239661"/>
                <a:gd name="connsiteX145" fmla="*/ 3486190 w 5187198"/>
                <a:gd name="connsiteY145" fmla="*/ 794756 h 6239661"/>
                <a:gd name="connsiteX146" fmla="*/ 3426182 w 5187198"/>
                <a:gd name="connsiteY146" fmla="*/ 764765 h 6239661"/>
                <a:gd name="connsiteX147" fmla="*/ 3365044 w 5187198"/>
                <a:gd name="connsiteY147" fmla="*/ 737255 h 6239661"/>
                <a:gd name="connsiteX148" fmla="*/ 3334529 w 5187198"/>
                <a:gd name="connsiteY148" fmla="*/ 723514 h 6239661"/>
                <a:gd name="connsiteX149" fmla="*/ 3303733 w 5187198"/>
                <a:gd name="connsiteY149" fmla="*/ 710395 h 6239661"/>
                <a:gd name="connsiteX150" fmla="*/ 3179033 w 5187198"/>
                <a:gd name="connsiteY150" fmla="*/ 662259 h 6239661"/>
                <a:gd name="connsiteX151" fmla="*/ 3052408 w 5187198"/>
                <a:gd name="connsiteY151" fmla="*/ 620447 h 6239661"/>
                <a:gd name="connsiteX152" fmla="*/ 2924325 w 5187198"/>
                <a:gd name="connsiteY152" fmla="*/ 584505 h 6239661"/>
                <a:gd name="connsiteX153" fmla="*/ 2859667 w 5187198"/>
                <a:gd name="connsiteY153" fmla="*/ 569266 h 6239661"/>
                <a:gd name="connsiteX154" fmla="*/ 2795226 w 5187198"/>
                <a:gd name="connsiteY154" fmla="*/ 554085 h 6239661"/>
                <a:gd name="connsiteX155" fmla="*/ 2729702 w 5187198"/>
                <a:gd name="connsiteY155" fmla="*/ 540354 h 6239661"/>
                <a:gd name="connsiteX156" fmla="*/ 2663758 w 5187198"/>
                <a:gd name="connsiteY156" fmla="*/ 527322 h 6239661"/>
                <a:gd name="connsiteX157" fmla="*/ 2630927 w 5187198"/>
                <a:gd name="connsiteY157" fmla="*/ 520495 h 6239661"/>
                <a:gd name="connsiteX158" fmla="*/ 2597965 w 5187198"/>
                <a:gd name="connsiteY158" fmla="*/ 515024 h 6239661"/>
                <a:gd name="connsiteX159" fmla="*/ 2532205 w 5187198"/>
                <a:gd name="connsiteY159" fmla="*/ 503895 h 6239661"/>
                <a:gd name="connsiteX160" fmla="*/ 2010064 w 5187198"/>
                <a:gd name="connsiteY160" fmla="*/ 452552 h 6239661"/>
                <a:gd name="connsiteX161" fmla="*/ 1494552 w 5187198"/>
                <a:gd name="connsiteY161" fmla="*/ 485055 h 6239661"/>
                <a:gd name="connsiteX162" fmla="*/ 1366896 w 5187198"/>
                <a:gd name="connsiteY162" fmla="*/ 509389 h 6239661"/>
                <a:gd name="connsiteX163" fmla="*/ 1240175 w 5187198"/>
                <a:gd name="connsiteY163" fmla="*/ 541045 h 6239661"/>
                <a:gd name="connsiteX164" fmla="*/ 1177438 w 5187198"/>
                <a:gd name="connsiteY164" fmla="*/ 560170 h 6239661"/>
                <a:gd name="connsiteX165" fmla="*/ 1145987 w 5187198"/>
                <a:gd name="connsiteY165" fmla="*/ 569826 h 6239661"/>
                <a:gd name="connsiteX166" fmla="*/ 1130315 w 5187198"/>
                <a:gd name="connsiteY166" fmla="*/ 574669 h 6239661"/>
                <a:gd name="connsiteX167" fmla="*/ 1114873 w 5187198"/>
                <a:gd name="connsiteY167" fmla="*/ 580384 h 6239661"/>
                <a:gd name="connsiteX168" fmla="*/ 1052839 w 5187198"/>
                <a:gd name="connsiteY168" fmla="*/ 602943 h 6239661"/>
                <a:gd name="connsiteX169" fmla="*/ 991135 w 5187198"/>
                <a:gd name="connsiteY169" fmla="*/ 626866 h 6239661"/>
                <a:gd name="connsiteX170" fmla="*/ 930179 w 5187198"/>
                <a:gd name="connsiteY170" fmla="*/ 653191 h 6239661"/>
                <a:gd name="connsiteX171" fmla="*/ 869768 w 5187198"/>
                <a:gd name="connsiteY171" fmla="*/ 680937 h 6239661"/>
                <a:gd name="connsiteX172" fmla="*/ 810085 w 5187198"/>
                <a:gd name="connsiteY172" fmla="*/ 710734 h 6239661"/>
                <a:gd name="connsiteX173" fmla="*/ 751220 w 5187198"/>
                <a:gd name="connsiteY173" fmla="*/ 741794 h 6239661"/>
                <a:gd name="connsiteX174" fmla="*/ 532669 w 5187198"/>
                <a:gd name="connsiteY174" fmla="*/ 881688 h 6239661"/>
                <a:gd name="connsiteX175" fmla="*/ 354185 w 5187198"/>
                <a:gd name="connsiteY175" fmla="*/ 1050286 h 6239661"/>
                <a:gd name="connsiteX176" fmla="*/ 315980 w 5187198"/>
                <a:gd name="connsiteY176" fmla="*/ 1098125 h 6239661"/>
                <a:gd name="connsiteX177" fmla="*/ 280345 w 5187198"/>
                <a:gd name="connsiteY177" fmla="*/ 1149782 h 6239661"/>
                <a:gd name="connsiteX178" fmla="*/ 245890 w 5187198"/>
                <a:gd name="connsiteY178" fmla="*/ 1203959 h 6239661"/>
                <a:gd name="connsiteX179" fmla="*/ 212162 w 5187198"/>
                <a:gd name="connsiteY179" fmla="*/ 1260184 h 6239661"/>
                <a:gd name="connsiteX180" fmla="*/ 80716 w 5187198"/>
                <a:gd name="connsiteY180" fmla="*/ 1502476 h 6239661"/>
                <a:gd name="connsiteX181" fmla="*/ 0 w 5187198"/>
                <a:gd name="connsiteY181" fmla="*/ 1648841 h 6239661"/>
                <a:gd name="connsiteX182" fmla="*/ 0 w 5187198"/>
                <a:gd name="connsiteY182" fmla="*/ 954863 h 6239661"/>
                <a:gd name="connsiteX183" fmla="*/ 43491 w 5187198"/>
                <a:gd name="connsiteY183" fmla="*/ 895513 h 6239661"/>
                <a:gd name="connsiteX184" fmla="*/ 93923 w 5187198"/>
                <a:gd name="connsiteY184" fmla="*/ 834489 h 6239661"/>
                <a:gd name="connsiteX185" fmla="*/ 323465 w 5187198"/>
                <a:gd name="connsiteY185" fmla="*/ 617671 h 6239661"/>
                <a:gd name="connsiteX186" fmla="*/ 574777 w 5187198"/>
                <a:gd name="connsiteY186" fmla="*/ 446794 h 6239661"/>
                <a:gd name="connsiteX187" fmla="*/ 638943 w 5187198"/>
                <a:gd name="connsiteY187" fmla="*/ 408925 h 6239661"/>
                <a:gd name="connsiteX188" fmla="*/ 703505 w 5187198"/>
                <a:gd name="connsiteY188" fmla="*/ 371742 h 6239661"/>
                <a:gd name="connsiteX189" fmla="*/ 769262 w 5187198"/>
                <a:gd name="connsiteY189" fmla="*/ 336154 h 6239661"/>
                <a:gd name="connsiteX190" fmla="*/ 835552 w 5187198"/>
                <a:gd name="connsiteY190" fmla="*/ 301173 h 6239661"/>
                <a:gd name="connsiteX191" fmla="*/ 902979 w 5187198"/>
                <a:gd name="connsiteY191" fmla="*/ 268004 h 6239661"/>
                <a:gd name="connsiteX192" fmla="*/ 971127 w 5187198"/>
                <a:gd name="connsiteY192" fmla="*/ 235607 h 6239661"/>
                <a:gd name="connsiteX193" fmla="*/ 988238 w 5187198"/>
                <a:gd name="connsiteY193" fmla="*/ 227556 h 6239661"/>
                <a:gd name="connsiteX194" fmla="*/ 1005744 w 5187198"/>
                <a:gd name="connsiteY194" fmla="*/ 220191 h 6239661"/>
                <a:gd name="connsiteX195" fmla="*/ 1040729 w 5187198"/>
                <a:gd name="connsiteY195" fmla="*/ 205569 h 6239661"/>
                <a:gd name="connsiteX196" fmla="*/ 1110835 w 5187198"/>
                <a:gd name="connsiteY196" fmla="*/ 176248 h 6239661"/>
                <a:gd name="connsiteX197" fmla="*/ 1254256 w 5187198"/>
                <a:gd name="connsiteY197" fmla="*/ 123796 h 6239661"/>
                <a:gd name="connsiteX198" fmla="*/ 1401310 w 5187198"/>
                <a:gd name="connsiteY198" fmla="*/ 79852 h 6239661"/>
                <a:gd name="connsiteX199" fmla="*/ 2011811 w 5187198"/>
                <a:gd name="connsiteY199" fmla="*/ 4 h 62396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</a:cxnLst>
              <a:rect l="l" t="t" r="r" b="b"/>
              <a:pathLst>
                <a:path w="5187198" h="6239661">
                  <a:moveTo>
                    <a:pt x="2011811" y="4"/>
                  </a:moveTo>
                  <a:cubicBezTo>
                    <a:pt x="2217306" y="120"/>
                    <a:pt x="2420903" y="25925"/>
                    <a:pt x="2617011" y="70590"/>
                  </a:cubicBezTo>
                  <a:lnTo>
                    <a:pt x="2690321" y="88146"/>
                  </a:lnTo>
                  <a:lnTo>
                    <a:pt x="2726863" y="97127"/>
                  </a:lnTo>
                  <a:lnTo>
                    <a:pt x="2762951" y="107375"/>
                  </a:lnTo>
                  <a:lnTo>
                    <a:pt x="2834843" y="128493"/>
                  </a:lnTo>
                  <a:cubicBezTo>
                    <a:pt x="2858788" y="135605"/>
                    <a:pt x="2882632" y="142226"/>
                    <a:pt x="2906574" y="151076"/>
                  </a:cubicBezTo>
                  <a:cubicBezTo>
                    <a:pt x="2954475" y="167852"/>
                    <a:pt x="3002363" y="183813"/>
                    <a:pt x="3049504" y="202124"/>
                  </a:cubicBezTo>
                  <a:lnTo>
                    <a:pt x="3189518" y="260159"/>
                  </a:lnTo>
                  <a:lnTo>
                    <a:pt x="3326048" y="325143"/>
                  </a:lnTo>
                  <a:cubicBezTo>
                    <a:pt x="3370687" y="348464"/>
                    <a:pt x="3414908" y="372485"/>
                    <a:pt x="3459166" y="395936"/>
                  </a:cubicBezTo>
                  <a:cubicBezTo>
                    <a:pt x="3502947" y="420302"/>
                    <a:pt x="3545491" y="447118"/>
                    <a:pt x="3588578" y="472343"/>
                  </a:cubicBezTo>
                  <a:cubicBezTo>
                    <a:pt x="3610346" y="484551"/>
                    <a:pt x="3630797" y="499072"/>
                    <a:pt x="3651864" y="512600"/>
                  </a:cubicBezTo>
                  <a:lnTo>
                    <a:pt x="3714514" y="553499"/>
                  </a:lnTo>
                  <a:cubicBezTo>
                    <a:pt x="3880005" y="664844"/>
                    <a:pt x="4036083" y="788388"/>
                    <a:pt x="4181221" y="922912"/>
                  </a:cubicBezTo>
                  <a:cubicBezTo>
                    <a:pt x="4326221" y="1057515"/>
                    <a:pt x="4461955" y="1202038"/>
                    <a:pt x="4582963" y="1358264"/>
                  </a:cubicBezTo>
                  <a:cubicBezTo>
                    <a:pt x="4614206" y="1396543"/>
                    <a:pt x="4642091" y="1437400"/>
                    <a:pt x="4670721" y="1477644"/>
                  </a:cubicBezTo>
                  <a:cubicBezTo>
                    <a:pt x="4700172" y="1517414"/>
                    <a:pt x="4725864" y="1559538"/>
                    <a:pt x="4752378" y="1601187"/>
                  </a:cubicBezTo>
                  <a:lnTo>
                    <a:pt x="4772168" y="1632456"/>
                  </a:lnTo>
                  <a:lnTo>
                    <a:pt x="4782117" y="1648104"/>
                  </a:lnTo>
                  <a:lnTo>
                    <a:pt x="4791381" y="1664150"/>
                  </a:lnTo>
                  <a:lnTo>
                    <a:pt x="4828190" y="1728379"/>
                  </a:lnTo>
                  <a:cubicBezTo>
                    <a:pt x="4840266" y="1749930"/>
                    <a:pt x="4853470" y="1770740"/>
                    <a:pt x="4864832" y="1792796"/>
                  </a:cubicBezTo>
                  <a:lnTo>
                    <a:pt x="4899201" y="1858342"/>
                  </a:lnTo>
                  <a:cubicBezTo>
                    <a:pt x="4910484" y="1880260"/>
                    <a:pt x="4922532" y="1901920"/>
                    <a:pt x="4933266" y="1924155"/>
                  </a:cubicBezTo>
                  <a:lnTo>
                    <a:pt x="4964403" y="1991384"/>
                  </a:lnTo>
                  <a:cubicBezTo>
                    <a:pt x="4974618" y="2013829"/>
                    <a:pt x="4985323" y="2036171"/>
                    <a:pt x="4995019" y="2058823"/>
                  </a:cubicBezTo>
                  <a:lnTo>
                    <a:pt x="5021999" y="2127723"/>
                  </a:lnTo>
                  <a:lnTo>
                    <a:pt x="5048321" y="2196908"/>
                  </a:lnTo>
                  <a:lnTo>
                    <a:pt x="5070546" y="2267547"/>
                  </a:lnTo>
                  <a:cubicBezTo>
                    <a:pt x="5078054" y="2291004"/>
                    <a:pt x="5085044" y="2314670"/>
                    <a:pt x="5092171" y="2338256"/>
                  </a:cubicBezTo>
                  <a:cubicBezTo>
                    <a:pt x="5098670" y="2362023"/>
                    <a:pt x="5104296" y="2386019"/>
                    <a:pt x="5110305" y="2409886"/>
                  </a:cubicBezTo>
                  <a:cubicBezTo>
                    <a:pt x="5158097" y="2600976"/>
                    <a:pt x="5182068" y="2797044"/>
                    <a:pt x="5186393" y="2992022"/>
                  </a:cubicBezTo>
                  <a:cubicBezTo>
                    <a:pt x="5191013" y="3187195"/>
                    <a:pt x="5175397" y="3380886"/>
                    <a:pt x="5149045" y="3571816"/>
                  </a:cubicBezTo>
                  <a:cubicBezTo>
                    <a:pt x="5141154" y="3619431"/>
                    <a:pt x="5133539" y="3666889"/>
                    <a:pt x="5126572" y="3714520"/>
                  </a:cubicBezTo>
                  <a:cubicBezTo>
                    <a:pt x="5117276" y="3761759"/>
                    <a:pt x="5107793" y="3808831"/>
                    <a:pt x="5099067" y="3856108"/>
                  </a:cubicBezTo>
                  <a:lnTo>
                    <a:pt x="5095699" y="3873868"/>
                  </a:lnTo>
                  <a:lnTo>
                    <a:pt x="5091573" y="3891426"/>
                  </a:lnTo>
                  <a:lnTo>
                    <a:pt x="5083324" y="3926541"/>
                  </a:lnTo>
                  <a:lnTo>
                    <a:pt x="5067256" y="3996889"/>
                  </a:lnTo>
                  <a:cubicBezTo>
                    <a:pt x="5064451" y="4008657"/>
                    <a:pt x="5062244" y="4020353"/>
                    <a:pt x="5059194" y="4032171"/>
                  </a:cubicBezTo>
                  <a:lnTo>
                    <a:pt x="5049522" y="4067833"/>
                  </a:lnTo>
                  <a:lnTo>
                    <a:pt x="5040067" y="4103553"/>
                  </a:lnTo>
                  <a:cubicBezTo>
                    <a:pt x="5036554" y="4115363"/>
                    <a:pt x="5032689" y="4127194"/>
                    <a:pt x="5028960" y="4138946"/>
                  </a:cubicBezTo>
                  <a:cubicBezTo>
                    <a:pt x="4999693" y="4233462"/>
                    <a:pt x="4962869" y="4326764"/>
                    <a:pt x="4917351" y="4417041"/>
                  </a:cubicBezTo>
                  <a:cubicBezTo>
                    <a:pt x="4871860" y="4507209"/>
                    <a:pt x="4817597" y="4594215"/>
                    <a:pt x="4756163" y="4676402"/>
                  </a:cubicBezTo>
                  <a:cubicBezTo>
                    <a:pt x="4632803" y="4840875"/>
                    <a:pt x="4480597" y="4982783"/>
                    <a:pt x="4322493" y="5105604"/>
                  </a:cubicBezTo>
                  <a:cubicBezTo>
                    <a:pt x="4163928" y="5228420"/>
                    <a:pt x="3999564" y="5332640"/>
                    <a:pt x="3840510" y="5429590"/>
                  </a:cubicBezTo>
                  <a:cubicBezTo>
                    <a:pt x="3760954" y="5478172"/>
                    <a:pt x="3682353" y="5524924"/>
                    <a:pt x="3606447" y="5572862"/>
                  </a:cubicBezTo>
                  <a:lnTo>
                    <a:pt x="3488814" y="5647178"/>
                  </a:lnTo>
                  <a:cubicBezTo>
                    <a:pt x="3448270" y="5672597"/>
                    <a:pt x="3407323" y="5697792"/>
                    <a:pt x="3365864" y="5722735"/>
                  </a:cubicBezTo>
                  <a:cubicBezTo>
                    <a:pt x="3200163" y="5822424"/>
                    <a:pt x="3026125" y="5917328"/>
                    <a:pt x="2839486" y="5999120"/>
                  </a:cubicBezTo>
                  <a:cubicBezTo>
                    <a:pt x="2653201" y="6080891"/>
                    <a:pt x="2453560" y="6149344"/>
                    <a:pt x="2242423" y="6192346"/>
                  </a:cubicBezTo>
                  <a:cubicBezTo>
                    <a:pt x="2031719" y="6235463"/>
                    <a:pt x="1808952" y="6251353"/>
                    <a:pt x="1589380" y="6230657"/>
                  </a:cubicBezTo>
                  <a:lnTo>
                    <a:pt x="1548244" y="6226706"/>
                  </a:lnTo>
                  <a:cubicBezTo>
                    <a:pt x="1534528" y="6225117"/>
                    <a:pt x="1520898" y="6223203"/>
                    <a:pt x="1507348" y="6221428"/>
                  </a:cubicBezTo>
                  <a:lnTo>
                    <a:pt x="1466401" y="6215904"/>
                  </a:lnTo>
                  <a:cubicBezTo>
                    <a:pt x="1452772" y="6213991"/>
                    <a:pt x="1439316" y="6211428"/>
                    <a:pt x="1425773" y="6209191"/>
                  </a:cubicBezTo>
                  <a:cubicBezTo>
                    <a:pt x="1398775" y="6204391"/>
                    <a:pt x="1371610" y="6199779"/>
                    <a:pt x="1344960" y="6193681"/>
                  </a:cubicBezTo>
                  <a:cubicBezTo>
                    <a:pt x="1318251" y="6187799"/>
                    <a:pt x="1291260" y="6182538"/>
                    <a:pt x="1265007" y="6175388"/>
                  </a:cubicBezTo>
                  <a:lnTo>
                    <a:pt x="1225415" y="6165243"/>
                  </a:lnTo>
                  <a:cubicBezTo>
                    <a:pt x="1212163" y="6161924"/>
                    <a:pt x="1198939" y="6158496"/>
                    <a:pt x="1186567" y="6154486"/>
                  </a:cubicBezTo>
                  <a:lnTo>
                    <a:pt x="1111158" y="6130918"/>
                  </a:lnTo>
                  <a:lnTo>
                    <a:pt x="1035915" y="6107163"/>
                  </a:lnTo>
                  <a:cubicBezTo>
                    <a:pt x="1010846" y="6099055"/>
                    <a:pt x="986357" y="6088784"/>
                    <a:pt x="961579" y="6079594"/>
                  </a:cubicBezTo>
                  <a:cubicBezTo>
                    <a:pt x="763709" y="6005594"/>
                    <a:pt x="572401" y="5909703"/>
                    <a:pt x="395297" y="5792812"/>
                  </a:cubicBezTo>
                  <a:lnTo>
                    <a:pt x="265239" y="5701511"/>
                  </a:lnTo>
                  <a:cubicBezTo>
                    <a:pt x="254227" y="5694155"/>
                    <a:pt x="244103" y="5685646"/>
                    <a:pt x="233756" y="5677542"/>
                  </a:cubicBezTo>
                  <a:lnTo>
                    <a:pt x="202800" y="5652902"/>
                  </a:lnTo>
                  <a:lnTo>
                    <a:pt x="140918" y="5603515"/>
                  </a:lnTo>
                  <a:cubicBezTo>
                    <a:pt x="130598" y="5595302"/>
                    <a:pt x="120280" y="5587089"/>
                    <a:pt x="110625" y="5578127"/>
                  </a:cubicBezTo>
                  <a:cubicBezTo>
                    <a:pt x="105647" y="5573779"/>
                    <a:pt x="100444" y="5569834"/>
                    <a:pt x="95631" y="5565299"/>
                  </a:cubicBezTo>
                  <a:cubicBezTo>
                    <a:pt x="90955" y="5560684"/>
                    <a:pt x="86505" y="5555666"/>
                    <a:pt x="81966" y="5550973"/>
                  </a:cubicBezTo>
                  <a:lnTo>
                    <a:pt x="27991" y="5493272"/>
                  </a:lnTo>
                  <a:cubicBezTo>
                    <a:pt x="19109" y="5483589"/>
                    <a:pt x="9758" y="5474359"/>
                    <a:pt x="1454" y="5464252"/>
                  </a:cubicBezTo>
                  <a:lnTo>
                    <a:pt x="0" y="5462518"/>
                  </a:lnTo>
                  <a:lnTo>
                    <a:pt x="0" y="4720187"/>
                  </a:lnTo>
                  <a:lnTo>
                    <a:pt x="109684" y="4836724"/>
                  </a:lnTo>
                  <a:cubicBezTo>
                    <a:pt x="173316" y="4897375"/>
                    <a:pt x="239447" y="4954160"/>
                    <a:pt x="306959" y="5007200"/>
                  </a:cubicBezTo>
                  <a:lnTo>
                    <a:pt x="358101" y="5046057"/>
                  </a:lnTo>
                  <a:lnTo>
                    <a:pt x="383328" y="5065684"/>
                  </a:lnTo>
                  <a:cubicBezTo>
                    <a:pt x="391637" y="5072316"/>
                    <a:pt x="400805" y="5077902"/>
                    <a:pt x="409503" y="5083942"/>
                  </a:cubicBezTo>
                  <a:lnTo>
                    <a:pt x="461889" y="5119888"/>
                  </a:lnTo>
                  <a:cubicBezTo>
                    <a:pt x="466184" y="5122893"/>
                    <a:pt x="470616" y="5125820"/>
                    <a:pt x="474883" y="5128933"/>
                  </a:cubicBezTo>
                  <a:cubicBezTo>
                    <a:pt x="478982" y="5132235"/>
                    <a:pt x="482476" y="5136069"/>
                    <a:pt x="486410" y="5139557"/>
                  </a:cubicBezTo>
                  <a:cubicBezTo>
                    <a:pt x="494140" y="5146613"/>
                    <a:pt x="502565" y="5152812"/>
                    <a:pt x="510852" y="5159089"/>
                  </a:cubicBezTo>
                  <a:lnTo>
                    <a:pt x="560653" y="5196893"/>
                  </a:lnTo>
                  <a:lnTo>
                    <a:pt x="585485" y="5215834"/>
                  </a:lnTo>
                  <a:cubicBezTo>
                    <a:pt x="593773" y="5222111"/>
                    <a:pt x="601864" y="5228685"/>
                    <a:pt x="610707" y="5234185"/>
                  </a:cubicBezTo>
                  <a:lnTo>
                    <a:pt x="714768" y="5303103"/>
                  </a:lnTo>
                  <a:cubicBezTo>
                    <a:pt x="856162" y="5390603"/>
                    <a:pt x="1008099" y="5459947"/>
                    <a:pt x="1166634" y="5513322"/>
                  </a:cubicBezTo>
                  <a:cubicBezTo>
                    <a:pt x="1186540" y="5519932"/>
                    <a:pt x="1205774" y="5527751"/>
                    <a:pt x="1225991" y="5533632"/>
                  </a:cubicBezTo>
                  <a:lnTo>
                    <a:pt x="1286680" y="5550705"/>
                  </a:lnTo>
                  <a:lnTo>
                    <a:pt x="1347310" y="5567995"/>
                  </a:lnTo>
                  <a:cubicBezTo>
                    <a:pt x="1357469" y="5571180"/>
                    <a:pt x="1367261" y="5573572"/>
                    <a:pt x="1377002" y="5575719"/>
                  </a:cubicBezTo>
                  <a:lnTo>
                    <a:pt x="1406328" y="5582649"/>
                  </a:lnTo>
                  <a:cubicBezTo>
                    <a:pt x="1425825" y="5587757"/>
                    <a:pt x="1445490" y="5590939"/>
                    <a:pt x="1465060" y="5594909"/>
                  </a:cubicBezTo>
                  <a:cubicBezTo>
                    <a:pt x="1484652" y="5599231"/>
                    <a:pt x="1504324" y="5601952"/>
                    <a:pt x="1523881" y="5605105"/>
                  </a:cubicBezTo>
                  <a:cubicBezTo>
                    <a:pt x="1533660" y="5606682"/>
                    <a:pt x="1543460" y="5608613"/>
                    <a:pt x="1553325" y="5609865"/>
                  </a:cubicBezTo>
                  <a:lnTo>
                    <a:pt x="1582813" y="5613593"/>
                  </a:lnTo>
                  <a:lnTo>
                    <a:pt x="1612301" y="5617321"/>
                  </a:lnTo>
                  <a:lnTo>
                    <a:pt x="1641863" y="5619910"/>
                  </a:lnTo>
                  <a:cubicBezTo>
                    <a:pt x="1799348" y="5633940"/>
                    <a:pt x="1957913" y="5625770"/>
                    <a:pt x="2117508" y="5595156"/>
                  </a:cubicBezTo>
                  <a:cubicBezTo>
                    <a:pt x="2277124" y="5564895"/>
                    <a:pt x="2437004" y="5512449"/>
                    <a:pt x="2597368" y="5447381"/>
                  </a:cubicBezTo>
                  <a:cubicBezTo>
                    <a:pt x="2757791" y="5382096"/>
                    <a:pt x="2918855" y="5304464"/>
                    <a:pt x="3082968" y="5223245"/>
                  </a:cubicBezTo>
                  <a:lnTo>
                    <a:pt x="3334855" y="5097383"/>
                  </a:lnTo>
                  <a:cubicBezTo>
                    <a:pt x="3423528" y="5054142"/>
                    <a:pt x="3511773" y="5013798"/>
                    <a:pt x="3599509" y="4976217"/>
                  </a:cubicBezTo>
                  <a:cubicBezTo>
                    <a:pt x="3774960" y="4900701"/>
                    <a:pt x="3948276" y="4837481"/>
                    <a:pt x="4112002" y="4766359"/>
                  </a:cubicBezTo>
                  <a:cubicBezTo>
                    <a:pt x="4193972" y="4730827"/>
                    <a:pt x="4273429" y="4692997"/>
                    <a:pt x="4348983" y="4649833"/>
                  </a:cubicBezTo>
                  <a:cubicBezTo>
                    <a:pt x="4424508" y="4606778"/>
                    <a:pt x="4496050" y="4558250"/>
                    <a:pt x="4560505" y="4501564"/>
                  </a:cubicBezTo>
                  <a:cubicBezTo>
                    <a:pt x="4625198" y="4445289"/>
                    <a:pt x="4682991" y="4381021"/>
                    <a:pt x="4731963" y="4309870"/>
                  </a:cubicBezTo>
                  <a:cubicBezTo>
                    <a:pt x="4781043" y="4238747"/>
                    <a:pt x="4821275" y="4160848"/>
                    <a:pt x="4852344" y="4078640"/>
                  </a:cubicBezTo>
                  <a:lnTo>
                    <a:pt x="4863972" y="4047790"/>
                  </a:lnTo>
                  <a:lnTo>
                    <a:pt x="4874144" y="4016320"/>
                  </a:lnTo>
                  <a:lnTo>
                    <a:pt x="4884127" y="3984682"/>
                  </a:lnTo>
                  <a:cubicBezTo>
                    <a:pt x="4887242" y="3973925"/>
                    <a:pt x="4889981" y="3962835"/>
                    <a:pt x="4892800" y="3951883"/>
                  </a:cubicBezTo>
                  <a:lnTo>
                    <a:pt x="4909526" y="3886001"/>
                  </a:lnTo>
                  <a:lnTo>
                    <a:pt x="4917687" y="3852948"/>
                  </a:lnTo>
                  <a:lnTo>
                    <a:pt x="4921768" y="3836422"/>
                  </a:lnTo>
                  <a:lnTo>
                    <a:pt x="4924845" y="3819742"/>
                  </a:lnTo>
                  <a:cubicBezTo>
                    <a:pt x="4933092" y="3775120"/>
                    <a:pt x="4941231" y="3730469"/>
                    <a:pt x="4948230" y="3685744"/>
                  </a:cubicBezTo>
                  <a:cubicBezTo>
                    <a:pt x="4953579" y="3640694"/>
                    <a:pt x="4958249" y="3595577"/>
                    <a:pt x="4962782" y="3550540"/>
                  </a:cubicBezTo>
                  <a:cubicBezTo>
                    <a:pt x="4976580" y="3369692"/>
                    <a:pt x="4965812" y="3187942"/>
                    <a:pt x="4939468" y="3010249"/>
                  </a:cubicBezTo>
                  <a:cubicBezTo>
                    <a:pt x="4912965" y="2832281"/>
                    <a:pt x="4870237" y="2658196"/>
                    <a:pt x="4816901" y="2488224"/>
                  </a:cubicBezTo>
                  <a:cubicBezTo>
                    <a:pt x="4810197" y="2466954"/>
                    <a:pt x="4803984" y="2445582"/>
                    <a:pt x="4797005" y="2424470"/>
                  </a:cubicBezTo>
                  <a:cubicBezTo>
                    <a:pt x="4789399" y="2403537"/>
                    <a:pt x="4781686" y="2382574"/>
                    <a:pt x="4774433" y="2361620"/>
                  </a:cubicBezTo>
                  <a:lnTo>
                    <a:pt x="4752459" y="2298700"/>
                  </a:lnTo>
                  <a:lnTo>
                    <a:pt x="4728083" y="2236526"/>
                  </a:lnTo>
                  <a:cubicBezTo>
                    <a:pt x="4719957" y="2215802"/>
                    <a:pt x="4712352" y="2194869"/>
                    <a:pt x="4704471" y="2174095"/>
                  </a:cubicBezTo>
                  <a:lnTo>
                    <a:pt x="4678399" y="2112626"/>
                  </a:lnTo>
                  <a:lnTo>
                    <a:pt x="4652601" y="2050999"/>
                  </a:lnTo>
                  <a:cubicBezTo>
                    <a:pt x="4643711" y="2030533"/>
                    <a:pt x="4633616" y="2010672"/>
                    <a:pt x="4624205" y="1990415"/>
                  </a:cubicBezTo>
                  <a:lnTo>
                    <a:pt x="4595398" y="1930069"/>
                  </a:lnTo>
                  <a:cubicBezTo>
                    <a:pt x="4585714" y="1909969"/>
                    <a:pt x="4574413" y="1890713"/>
                    <a:pt x="4563827" y="1870952"/>
                  </a:cubicBezTo>
                  <a:lnTo>
                    <a:pt x="4531433" y="1812311"/>
                  </a:lnTo>
                  <a:lnTo>
                    <a:pt x="4523315" y="1797616"/>
                  </a:lnTo>
                  <a:lnTo>
                    <a:pt x="4514482" y="1783425"/>
                  </a:lnTo>
                  <a:lnTo>
                    <a:pt x="4496845" y="1754936"/>
                  </a:lnTo>
                  <a:lnTo>
                    <a:pt x="4461463" y="1697929"/>
                  </a:lnTo>
                  <a:lnTo>
                    <a:pt x="4452660" y="1683629"/>
                  </a:lnTo>
                  <a:lnTo>
                    <a:pt x="4443141" y="1669834"/>
                  </a:lnTo>
                  <a:lnTo>
                    <a:pt x="4424241" y="1642166"/>
                  </a:lnTo>
                  <a:cubicBezTo>
                    <a:pt x="4399005" y="1605265"/>
                    <a:pt x="4374512" y="1567751"/>
                    <a:pt x="4346886" y="1532412"/>
                  </a:cubicBezTo>
                  <a:cubicBezTo>
                    <a:pt x="4240477" y="1388328"/>
                    <a:pt x="4120362" y="1253437"/>
                    <a:pt x="3985497" y="1134649"/>
                  </a:cubicBezTo>
                  <a:cubicBezTo>
                    <a:pt x="3850799" y="1015675"/>
                    <a:pt x="3702920" y="911715"/>
                    <a:pt x="3545665" y="825877"/>
                  </a:cubicBezTo>
                  <a:lnTo>
                    <a:pt x="3486190" y="794756"/>
                  </a:lnTo>
                  <a:cubicBezTo>
                    <a:pt x="3466181" y="784640"/>
                    <a:pt x="3446893" y="773560"/>
                    <a:pt x="3426182" y="764765"/>
                  </a:cubicBezTo>
                  <a:lnTo>
                    <a:pt x="3365044" y="737255"/>
                  </a:lnTo>
                  <a:lnTo>
                    <a:pt x="3334529" y="723514"/>
                  </a:lnTo>
                  <a:cubicBezTo>
                    <a:pt x="3324394" y="718943"/>
                    <a:pt x="3314287" y="714265"/>
                    <a:pt x="3303733" y="710395"/>
                  </a:cubicBezTo>
                  <a:cubicBezTo>
                    <a:pt x="3262013" y="694346"/>
                    <a:pt x="3220711" y="677599"/>
                    <a:pt x="3179033" y="662259"/>
                  </a:cubicBezTo>
                  <a:lnTo>
                    <a:pt x="3052408" y="620447"/>
                  </a:lnTo>
                  <a:lnTo>
                    <a:pt x="2924325" y="584505"/>
                  </a:lnTo>
                  <a:cubicBezTo>
                    <a:pt x="2903106" y="578471"/>
                    <a:pt x="2881119" y="574434"/>
                    <a:pt x="2859667" y="569266"/>
                  </a:cubicBezTo>
                  <a:lnTo>
                    <a:pt x="2795226" y="554085"/>
                  </a:lnTo>
                  <a:cubicBezTo>
                    <a:pt x="2774078" y="548652"/>
                    <a:pt x="2751709" y="544744"/>
                    <a:pt x="2729702" y="540354"/>
                  </a:cubicBezTo>
                  <a:lnTo>
                    <a:pt x="2663758" y="527322"/>
                  </a:lnTo>
                  <a:lnTo>
                    <a:pt x="2630927" y="520495"/>
                  </a:lnTo>
                  <a:lnTo>
                    <a:pt x="2597965" y="515024"/>
                  </a:lnTo>
                  <a:cubicBezTo>
                    <a:pt x="2575970" y="511449"/>
                    <a:pt x="2554112" y="507795"/>
                    <a:pt x="2532205" y="503895"/>
                  </a:cubicBezTo>
                  <a:cubicBezTo>
                    <a:pt x="2357016" y="475037"/>
                    <a:pt x="2182954" y="456682"/>
                    <a:pt x="2010064" y="452552"/>
                  </a:cubicBezTo>
                  <a:cubicBezTo>
                    <a:pt x="1837255" y="448558"/>
                    <a:pt x="1665388" y="457916"/>
                    <a:pt x="1494552" y="485055"/>
                  </a:cubicBezTo>
                  <a:cubicBezTo>
                    <a:pt x="1452133" y="492816"/>
                    <a:pt x="1409569" y="501117"/>
                    <a:pt x="1366896" y="509389"/>
                  </a:cubicBezTo>
                  <a:cubicBezTo>
                    <a:pt x="1324862" y="520035"/>
                    <a:pt x="1282333" y="529505"/>
                    <a:pt x="1240175" y="541045"/>
                  </a:cubicBezTo>
                  <a:lnTo>
                    <a:pt x="1177438" y="560170"/>
                  </a:lnTo>
                  <a:lnTo>
                    <a:pt x="1145987" y="569826"/>
                  </a:lnTo>
                  <a:lnTo>
                    <a:pt x="1130315" y="574669"/>
                  </a:lnTo>
                  <a:lnTo>
                    <a:pt x="1114873" y="580384"/>
                  </a:lnTo>
                  <a:lnTo>
                    <a:pt x="1052839" y="602943"/>
                  </a:lnTo>
                  <a:cubicBezTo>
                    <a:pt x="1032151" y="610499"/>
                    <a:pt x="1011255" y="617535"/>
                    <a:pt x="991135" y="626866"/>
                  </a:cubicBezTo>
                  <a:lnTo>
                    <a:pt x="930179" y="653191"/>
                  </a:lnTo>
                  <a:cubicBezTo>
                    <a:pt x="909850" y="662002"/>
                    <a:pt x="889443" y="670676"/>
                    <a:pt x="869768" y="680937"/>
                  </a:cubicBezTo>
                  <a:lnTo>
                    <a:pt x="810085" y="710734"/>
                  </a:lnTo>
                  <a:cubicBezTo>
                    <a:pt x="790331" y="720859"/>
                    <a:pt x="770124" y="730514"/>
                    <a:pt x="751220" y="741794"/>
                  </a:cubicBezTo>
                  <a:cubicBezTo>
                    <a:pt x="673929" y="784955"/>
                    <a:pt x="598827" y="830326"/>
                    <a:pt x="532669" y="881688"/>
                  </a:cubicBezTo>
                  <a:cubicBezTo>
                    <a:pt x="464226" y="931625"/>
                    <a:pt x="406969" y="988270"/>
                    <a:pt x="354185" y="1050286"/>
                  </a:cubicBezTo>
                  <a:lnTo>
                    <a:pt x="315980" y="1098125"/>
                  </a:lnTo>
                  <a:lnTo>
                    <a:pt x="280345" y="1149782"/>
                  </a:lnTo>
                  <a:cubicBezTo>
                    <a:pt x="268144" y="1166335"/>
                    <a:pt x="257438" y="1185955"/>
                    <a:pt x="245890" y="1203959"/>
                  </a:cubicBezTo>
                  <a:cubicBezTo>
                    <a:pt x="234552" y="1222481"/>
                    <a:pt x="223171" y="1240298"/>
                    <a:pt x="212162" y="1260184"/>
                  </a:cubicBezTo>
                  <a:cubicBezTo>
                    <a:pt x="168299" y="1337574"/>
                    <a:pt x="125055" y="1419360"/>
                    <a:pt x="80716" y="1502476"/>
                  </a:cubicBezTo>
                  <a:lnTo>
                    <a:pt x="0" y="1648841"/>
                  </a:lnTo>
                  <a:lnTo>
                    <a:pt x="0" y="954863"/>
                  </a:lnTo>
                  <a:lnTo>
                    <a:pt x="43491" y="895513"/>
                  </a:lnTo>
                  <a:cubicBezTo>
                    <a:pt x="59888" y="874984"/>
                    <a:pt x="77014" y="854766"/>
                    <a:pt x="93923" y="834489"/>
                  </a:cubicBezTo>
                  <a:cubicBezTo>
                    <a:pt x="163245" y="754880"/>
                    <a:pt x="240806" y="679565"/>
                    <a:pt x="323465" y="617671"/>
                  </a:cubicBezTo>
                  <a:cubicBezTo>
                    <a:pt x="405002" y="553042"/>
                    <a:pt x="490132" y="499230"/>
                    <a:pt x="574777" y="446794"/>
                  </a:cubicBezTo>
                  <a:cubicBezTo>
                    <a:pt x="595733" y="433050"/>
                    <a:pt x="617442" y="421248"/>
                    <a:pt x="638943" y="408925"/>
                  </a:cubicBezTo>
                  <a:lnTo>
                    <a:pt x="703505" y="371742"/>
                  </a:lnTo>
                  <a:cubicBezTo>
                    <a:pt x="724798" y="358900"/>
                    <a:pt x="747120" y="347842"/>
                    <a:pt x="769262" y="336154"/>
                  </a:cubicBezTo>
                  <a:lnTo>
                    <a:pt x="835552" y="301173"/>
                  </a:lnTo>
                  <a:cubicBezTo>
                    <a:pt x="857427" y="289183"/>
                    <a:pt x="880470" y="278896"/>
                    <a:pt x="902979" y="268004"/>
                  </a:cubicBezTo>
                  <a:lnTo>
                    <a:pt x="971127" y="235607"/>
                  </a:lnTo>
                  <a:lnTo>
                    <a:pt x="988238" y="227556"/>
                  </a:lnTo>
                  <a:lnTo>
                    <a:pt x="1005744" y="220191"/>
                  </a:lnTo>
                  <a:lnTo>
                    <a:pt x="1040729" y="205569"/>
                  </a:lnTo>
                  <a:lnTo>
                    <a:pt x="1110835" y="176248"/>
                  </a:lnTo>
                  <a:cubicBezTo>
                    <a:pt x="1157999" y="157703"/>
                    <a:pt x="1206322" y="141323"/>
                    <a:pt x="1254256" y="123796"/>
                  </a:cubicBezTo>
                  <a:cubicBezTo>
                    <a:pt x="1302938" y="108671"/>
                    <a:pt x="1352074" y="94017"/>
                    <a:pt x="1401310" y="79852"/>
                  </a:cubicBezTo>
                  <a:cubicBezTo>
                    <a:pt x="1599497" y="26774"/>
                    <a:pt x="1806373" y="-329"/>
                    <a:pt x="2011811" y="4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06AC5DCC-C3CC-4FD5-AD4E-13A1BE5F7F6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0" y="297400"/>
              <a:ext cx="5215811" cy="6107388"/>
            </a:xfrm>
            <a:custGeom>
              <a:avLst/>
              <a:gdLst>
                <a:gd name="connsiteX0" fmla="*/ 1869139 w 5215811"/>
                <a:gd name="connsiteY0" fmla="*/ 9 h 6107388"/>
                <a:gd name="connsiteX1" fmla="*/ 2791149 w 5215811"/>
                <a:gd name="connsiteY1" fmla="*/ 130229 h 6107388"/>
                <a:gd name="connsiteX2" fmla="*/ 4760307 w 5215811"/>
                <a:gd name="connsiteY2" fmla="*/ 1608408 h 6107388"/>
                <a:gd name="connsiteX3" fmla="*/ 5108574 w 5215811"/>
                <a:gd name="connsiteY3" fmla="*/ 4050383 h 6107388"/>
                <a:gd name="connsiteX4" fmla="*/ 3434916 w 5215811"/>
                <a:gd name="connsiteY4" fmla="*/ 5503134 h 6107388"/>
                <a:gd name="connsiteX5" fmla="*/ 1137841 w 5215811"/>
                <a:gd name="connsiteY5" fmla="*/ 6033968 h 6107388"/>
                <a:gd name="connsiteX6" fmla="*/ 217555 w 5215811"/>
                <a:gd name="connsiteY6" fmla="*/ 5598945 h 6107388"/>
                <a:gd name="connsiteX7" fmla="*/ 0 w 5215811"/>
                <a:gd name="connsiteY7" fmla="*/ 5419622 h 6107388"/>
                <a:gd name="connsiteX8" fmla="*/ 0 w 5215811"/>
                <a:gd name="connsiteY8" fmla="*/ 4571683 h 6107388"/>
                <a:gd name="connsiteX9" fmla="*/ 18056 w 5215811"/>
                <a:gd name="connsiteY9" fmla="*/ 4599282 h 6107388"/>
                <a:gd name="connsiteX10" fmla="*/ 358324 w 5215811"/>
                <a:gd name="connsiteY10" fmla="*/ 4988154 h 6107388"/>
                <a:gd name="connsiteX11" fmla="*/ 1282741 w 5215811"/>
                <a:gd name="connsiteY11" fmla="*/ 5493193 h 6107388"/>
                <a:gd name="connsiteX12" fmla="*/ 2172794 w 5215811"/>
                <a:gd name="connsiteY12" fmla="*/ 5470630 h 6107388"/>
                <a:gd name="connsiteX13" fmla="*/ 3146893 w 5215811"/>
                <a:gd name="connsiteY13" fmla="*/ 5016296 h 6107388"/>
                <a:gd name="connsiteX14" fmla="*/ 3574114 w 5215811"/>
                <a:gd name="connsiteY14" fmla="*/ 4791124 h 6107388"/>
                <a:gd name="connsiteX15" fmla="*/ 4244948 w 5215811"/>
                <a:gd name="connsiteY15" fmla="*/ 4392664 h 6107388"/>
                <a:gd name="connsiteX16" fmla="*/ 4556385 w 5215811"/>
                <a:gd name="connsiteY16" fmla="*/ 3902656 h 6107388"/>
                <a:gd name="connsiteX17" fmla="*/ 4616354 w 5215811"/>
                <a:gd name="connsiteY17" fmla="*/ 2851680 h 6107388"/>
                <a:gd name="connsiteX18" fmla="*/ 4269266 w 5215811"/>
                <a:gd name="connsiteY18" fmla="*/ 1889625 h 6107388"/>
                <a:gd name="connsiteX19" fmla="*/ 2645976 w 5215811"/>
                <a:gd name="connsiteY19" fmla="*/ 671162 h 6107388"/>
                <a:gd name="connsiteX20" fmla="*/ 1648930 w 5215811"/>
                <a:gd name="connsiteY20" fmla="*/ 573017 h 6107388"/>
                <a:gd name="connsiteX21" fmla="*/ 771768 w 5215811"/>
                <a:gd name="connsiteY21" fmla="*/ 865882 h 6107388"/>
                <a:gd name="connsiteX22" fmla="*/ 433617 w 5215811"/>
                <a:gd name="connsiteY22" fmla="*/ 1119441 h 6107388"/>
                <a:gd name="connsiteX23" fmla="*/ 200571 w 5215811"/>
                <a:gd name="connsiteY23" fmla="*/ 1486480 h 6107388"/>
                <a:gd name="connsiteX24" fmla="*/ 47077 w 5215811"/>
                <a:gd name="connsiteY24" fmla="*/ 1753604 h 6107388"/>
                <a:gd name="connsiteX25" fmla="*/ 0 w 5215811"/>
                <a:gd name="connsiteY25" fmla="*/ 1831655 h 6107388"/>
                <a:gd name="connsiteX26" fmla="*/ 0 w 5215811"/>
                <a:gd name="connsiteY26" fmla="*/ 751112 h 6107388"/>
                <a:gd name="connsiteX27" fmla="*/ 6994 w 5215811"/>
                <a:gd name="connsiteY27" fmla="*/ 742614 h 6107388"/>
                <a:gd name="connsiteX28" fmla="*/ 484047 w 5215811"/>
                <a:gd name="connsiteY28" fmla="*/ 378777 h 6107388"/>
                <a:gd name="connsiteX29" fmla="*/ 1869139 w 5215811"/>
                <a:gd name="connsiteY29" fmla="*/ 9 h 61073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</a:cxnLst>
              <a:rect l="l" t="t" r="r" b="b"/>
              <a:pathLst>
                <a:path w="5215811" h="6107388">
                  <a:moveTo>
                    <a:pt x="1869139" y="9"/>
                  </a:moveTo>
                  <a:cubicBezTo>
                    <a:pt x="2160924" y="-706"/>
                    <a:pt x="2465752" y="43039"/>
                    <a:pt x="2791149" y="130229"/>
                  </a:cubicBezTo>
                  <a:cubicBezTo>
                    <a:pt x="3651198" y="360678"/>
                    <a:pt x="4339884" y="907924"/>
                    <a:pt x="4760307" y="1608408"/>
                  </a:cubicBezTo>
                  <a:cubicBezTo>
                    <a:pt x="5188180" y="2321320"/>
                    <a:pt x="5338357" y="3192822"/>
                    <a:pt x="5108574" y="4050383"/>
                  </a:cubicBezTo>
                  <a:cubicBezTo>
                    <a:pt x="4880820" y="4900373"/>
                    <a:pt x="4152841" y="5098512"/>
                    <a:pt x="3434916" y="5503134"/>
                  </a:cubicBezTo>
                  <a:cubicBezTo>
                    <a:pt x="2717099" y="5907783"/>
                    <a:pt x="2005568" y="6266474"/>
                    <a:pt x="1137841" y="6033968"/>
                  </a:cubicBezTo>
                  <a:cubicBezTo>
                    <a:pt x="783079" y="5938910"/>
                    <a:pt x="479573" y="5790114"/>
                    <a:pt x="217555" y="5598945"/>
                  </a:cubicBezTo>
                  <a:lnTo>
                    <a:pt x="0" y="5419622"/>
                  </a:lnTo>
                  <a:lnTo>
                    <a:pt x="0" y="4571683"/>
                  </a:lnTo>
                  <a:lnTo>
                    <a:pt x="18056" y="4599282"/>
                  </a:lnTo>
                  <a:cubicBezTo>
                    <a:pt x="124071" y="4746782"/>
                    <a:pt x="237002" y="4875718"/>
                    <a:pt x="358324" y="4988154"/>
                  </a:cubicBezTo>
                  <a:cubicBezTo>
                    <a:pt x="621323" y="5231809"/>
                    <a:pt x="923667" y="5396979"/>
                    <a:pt x="1282741" y="5493193"/>
                  </a:cubicBezTo>
                  <a:cubicBezTo>
                    <a:pt x="1573894" y="5571207"/>
                    <a:pt x="1856732" y="5563878"/>
                    <a:pt x="2172794" y="5470630"/>
                  </a:cubicBezTo>
                  <a:cubicBezTo>
                    <a:pt x="2498985" y="5374183"/>
                    <a:pt x="2832844" y="5193315"/>
                    <a:pt x="3146893" y="5016296"/>
                  </a:cubicBezTo>
                  <a:cubicBezTo>
                    <a:pt x="3293538" y="4933641"/>
                    <a:pt x="3436182" y="4861160"/>
                    <a:pt x="3574114" y="4791124"/>
                  </a:cubicBezTo>
                  <a:cubicBezTo>
                    <a:pt x="3841238" y="4655550"/>
                    <a:pt x="4071901" y="4538375"/>
                    <a:pt x="4244948" y="4392664"/>
                  </a:cubicBezTo>
                  <a:cubicBezTo>
                    <a:pt x="4405844" y="4257259"/>
                    <a:pt x="4501845" y="4106204"/>
                    <a:pt x="4556385" y="3902656"/>
                  </a:cubicBezTo>
                  <a:cubicBezTo>
                    <a:pt x="4649063" y="3556776"/>
                    <a:pt x="4669271" y="3203187"/>
                    <a:pt x="4616354" y="2851680"/>
                  </a:cubicBezTo>
                  <a:cubicBezTo>
                    <a:pt x="4565198" y="2511774"/>
                    <a:pt x="4448474" y="2188147"/>
                    <a:pt x="4269266" y="1889625"/>
                  </a:cubicBezTo>
                  <a:cubicBezTo>
                    <a:pt x="3907781" y="1287586"/>
                    <a:pt x="3331245" y="854780"/>
                    <a:pt x="2645976" y="671162"/>
                  </a:cubicBezTo>
                  <a:cubicBezTo>
                    <a:pt x="2278249" y="572630"/>
                    <a:pt x="1952074" y="540526"/>
                    <a:pt x="1648930" y="573017"/>
                  </a:cubicBezTo>
                  <a:cubicBezTo>
                    <a:pt x="1351746" y="604901"/>
                    <a:pt x="1064785" y="700731"/>
                    <a:pt x="771768" y="865882"/>
                  </a:cubicBezTo>
                  <a:cubicBezTo>
                    <a:pt x="568061" y="980657"/>
                    <a:pt x="486465" y="1058486"/>
                    <a:pt x="433617" y="1119441"/>
                  </a:cubicBezTo>
                  <a:cubicBezTo>
                    <a:pt x="358307" y="1206256"/>
                    <a:pt x="292149" y="1323808"/>
                    <a:pt x="200571" y="1486480"/>
                  </a:cubicBezTo>
                  <a:cubicBezTo>
                    <a:pt x="156644" y="1564432"/>
                    <a:pt x="106654" y="1653214"/>
                    <a:pt x="47077" y="1753604"/>
                  </a:cubicBezTo>
                  <a:lnTo>
                    <a:pt x="0" y="1831655"/>
                  </a:lnTo>
                  <a:lnTo>
                    <a:pt x="0" y="751112"/>
                  </a:lnTo>
                  <a:lnTo>
                    <a:pt x="6994" y="742614"/>
                  </a:lnTo>
                  <a:cubicBezTo>
                    <a:pt x="117721" y="617683"/>
                    <a:pt x="259696" y="505222"/>
                    <a:pt x="484047" y="378777"/>
                  </a:cubicBezTo>
                  <a:cubicBezTo>
                    <a:pt x="932751" y="125890"/>
                    <a:pt x="1382831" y="1200"/>
                    <a:pt x="1869139" y="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8" name="Freeform: Shape 27">
              <a:extLst>
                <a:ext uri="{FF2B5EF4-FFF2-40B4-BE49-F238E27FC236}">
                  <a16:creationId xmlns:a16="http://schemas.microsoft.com/office/drawing/2014/main" id="{4BBCC2F4-EFA7-4AF4-B538-AC4022D90F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1" y="319367"/>
              <a:ext cx="5217956" cy="6100079"/>
            </a:xfrm>
            <a:custGeom>
              <a:avLst/>
              <a:gdLst>
                <a:gd name="connsiteX0" fmla="*/ 1951393 w 5217956"/>
                <a:gd name="connsiteY0" fmla="*/ 82 h 6100079"/>
                <a:gd name="connsiteX1" fmla="*/ 2855177 w 5217956"/>
                <a:gd name="connsiteY1" fmla="*/ 125419 h 6100079"/>
                <a:gd name="connsiteX2" fmla="*/ 4779341 w 5217956"/>
                <a:gd name="connsiteY2" fmla="*/ 1591542 h 6100079"/>
                <a:gd name="connsiteX3" fmla="*/ 5108573 w 5217956"/>
                <a:gd name="connsiteY3" fmla="*/ 4028416 h 6100079"/>
                <a:gd name="connsiteX4" fmla="*/ 3459358 w 5217956"/>
                <a:gd name="connsiteY4" fmla="*/ 5487716 h 6100079"/>
                <a:gd name="connsiteX5" fmla="*/ 1203274 w 5217956"/>
                <a:gd name="connsiteY5" fmla="*/ 6029534 h 6100079"/>
                <a:gd name="connsiteX6" fmla="*/ 59920 w 5217956"/>
                <a:gd name="connsiteY6" fmla="*/ 5396467 h 6100079"/>
                <a:gd name="connsiteX7" fmla="*/ 0 w 5217956"/>
                <a:gd name="connsiteY7" fmla="*/ 5333382 h 6100079"/>
                <a:gd name="connsiteX8" fmla="*/ 0 w 5217956"/>
                <a:gd name="connsiteY8" fmla="*/ 4205833 h 6100079"/>
                <a:gd name="connsiteX9" fmla="*/ 58036 w 5217956"/>
                <a:gd name="connsiteY9" fmla="*/ 4310048 h 6100079"/>
                <a:gd name="connsiteX10" fmla="*/ 520779 w 5217956"/>
                <a:gd name="connsiteY10" fmla="*/ 4907591 h 6100079"/>
                <a:gd name="connsiteX11" fmla="*/ 1377154 w 5217956"/>
                <a:gd name="connsiteY11" fmla="*/ 5380604 h 6100079"/>
                <a:gd name="connsiteX12" fmla="*/ 3123340 w 5217956"/>
                <a:gd name="connsiteY12" fmla="*/ 4905715 h 6100079"/>
                <a:gd name="connsiteX13" fmla="*/ 3547863 w 5217956"/>
                <a:gd name="connsiteY13" fmla="*/ 4676342 h 6100079"/>
                <a:gd name="connsiteX14" fmla="*/ 4186753 w 5217956"/>
                <a:gd name="connsiteY14" fmla="*/ 4289376 h 6100079"/>
                <a:gd name="connsiteX15" fmla="*/ 4459565 w 5217956"/>
                <a:gd name="connsiteY15" fmla="*/ 3854399 h 6100079"/>
                <a:gd name="connsiteX16" fmla="*/ 4521015 w 5217956"/>
                <a:gd name="connsiteY16" fmla="*/ 2849377 h 6100079"/>
                <a:gd name="connsiteX17" fmla="*/ 4199723 w 5217956"/>
                <a:gd name="connsiteY17" fmla="*/ 1931213 h 6100079"/>
                <a:gd name="connsiteX18" fmla="*/ 2681217 w 5217956"/>
                <a:gd name="connsiteY18" fmla="*/ 774211 h 6100079"/>
                <a:gd name="connsiteX19" fmla="*/ 926547 w 5217956"/>
                <a:gd name="connsiteY19" fmla="*/ 967112 h 6100079"/>
                <a:gd name="connsiteX20" fmla="*/ 622677 w 5217956"/>
                <a:gd name="connsiteY20" fmla="*/ 1197863 h 6100079"/>
                <a:gd name="connsiteX21" fmla="*/ 404892 w 5217956"/>
                <a:gd name="connsiteY21" fmla="*/ 1547314 h 6100079"/>
                <a:gd name="connsiteX22" fmla="*/ 40135 w 5217956"/>
                <a:gd name="connsiteY22" fmla="*/ 2159090 h 6100079"/>
                <a:gd name="connsiteX23" fmla="*/ 0 w 5217956"/>
                <a:gd name="connsiteY23" fmla="*/ 2219367 h 6100079"/>
                <a:gd name="connsiteX24" fmla="*/ 0 w 5217956"/>
                <a:gd name="connsiteY24" fmla="*/ 915659 h 6100079"/>
                <a:gd name="connsiteX25" fmla="*/ 58609 w 5217956"/>
                <a:gd name="connsiteY25" fmla="*/ 828051 h 6100079"/>
                <a:gd name="connsiteX26" fmla="*/ 590688 w 5217956"/>
                <a:gd name="connsiteY26" fmla="*/ 385385 h 6100079"/>
                <a:gd name="connsiteX27" fmla="*/ 1951393 w 5217956"/>
                <a:gd name="connsiteY27" fmla="*/ 82 h 61000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</a:cxnLst>
              <a:rect l="l" t="t" r="r" b="b"/>
              <a:pathLst>
                <a:path w="5217956" h="6100079">
                  <a:moveTo>
                    <a:pt x="1951393" y="82"/>
                  </a:moveTo>
                  <a:cubicBezTo>
                    <a:pt x="2237631" y="-2119"/>
                    <a:pt x="2536431" y="40011"/>
                    <a:pt x="2855177" y="125419"/>
                  </a:cubicBezTo>
                  <a:cubicBezTo>
                    <a:pt x="3697704" y="351173"/>
                    <a:pt x="4370490" y="894159"/>
                    <a:pt x="4779341" y="1591542"/>
                  </a:cubicBezTo>
                  <a:cubicBezTo>
                    <a:pt x="5195534" y="2301324"/>
                    <a:pt x="5338356" y="3170855"/>
                    <a:pt x="5108573" y="4028416"/>
                  </a:cubicBezTo>
                  <a:cubicBezTo>
                    <a:pt x="4880819" y="4878406"/>
                    <a:pt x="4165603" y="5079965"/>
                    <a:pt x="3459358" y="5487716"/>
                  </a:cubicBezTo>
                  <a:cubicBezTo>
                    <a:pt x="2753114" y="5895466"/>
                    <a:pt x="2053264" y="6257288"/>
                    <a:pt x="1203274" y="6029534"/>
                  </a:cubicBezTo>
                  <a:cubicBezTo>
                    <a:pt x="739884" y="5905369"/>
                    <a:pt x="366399" y="5685345"/>
                    <a:pt x="59920" y="5396467"/>
                  </a:cubicBezTo>
                  <a:lnTo>
                    <a:pt x="0" y="5333382"/>
                  </a:lnTo>
                  <a:lnTo>
                    <a:pt x="0" y="4205833"/>
                  </a:lnTo>
                  <a:lnTo>
                    <a:pt x="58036" y="4310048"/>
                  </a:lnTo>
                  <a:cubicBezTo>
                    <a:pt x="197935" y="4550245"/>
                    <a:pt x="350594" y="4747142"/>
                    <a:pt x="520779" y="4907591"/>
                  </a:cubicBezTo>
                  <a:cubicBezTo>
                    <a:pt x="763600" y="5136565"/>
                    <a:pt x="1043821" y="5291288"/>
                    <a:pt x="1377154" y="5380604"/>
                  </a:cubicBezTo>
                  <a:cubicBezTo>
                    <a:pt x="1963029" y="5537589"/>
                    <a:pt x="2470519" y="5282804"/>
                    <a:pt x="3123340" y="4905715"/>
                  </a:cubicBezTo>
                  <a:cubicBezTo>
                    <a:pt x="3269800" y="4821157"/>
                    <a:pt x="3411134" y="4747512"/>
                    <a:pt x="3547863" y="4676342"/>
                  </a:cubicBezTo>
                  <a:cubicBezTo>
                    <a:pt x="3804497" y="4542710"/>
                    <a:pt x="4026085" y="4427393"/>
                    <a:pt x="4186753" y="4289376"/>
                  </a:cubicBezTo>
                  <a:cubicBezTo>
                    <a:pt x="4329009" y="4167293"/>
                    <a:pt x="4410589" y="4037181"/>
                    <a:pt x="4459565" y="3854399"/>
                  </a:cubicBezTo>
                  <a:cubicBezTo>
                    <a:pt x="4548302" y="3523229"/>
                    <a:pt x="4568981" y="3185183"/>
                    <a:pt x="4521015" y="2849377"/>
                  </a:cubicBezTo>
                  <a:cubicBezTo>
                    <a:pt x="4474709" y="2524680"/>
                    <a:pt x="4366564" y="2215756"/>
                    <a:pt x="4199723" y="1931213"/>
                  </a:cubicBezTo>
                  <a:cubicBezTo>
                    <a:pt x="3863270" y="1357325"/>
                    <a:pt x="3323982" y="946439"/>
                    <a:pt x="2681217" y="774211"/>
                  </a:cubicBezTo>
                  <a:cubicBezTo>
                    <a:pt x="2001139" y="591984"/>
                    <a:pt x="1476322" y="649699"/>
                    <a:pt x="926547" y="967112"/>
                  </a:cubicBezTo>
                  <a:cubicBezTo>
                    <a:pt x="740730" y="1074393"/>
                    <a:pt x="668642" y="1143989"/>
                    <a:pt x="622677" y="1197863"/>
                  </a:cubicBezTo>
                  <a:cubicBezTo>
                    <a:pt x="555599" y="1276450"/>
                    <a:pt x="492360" y="1390031"/>
                    <a:pt x="404892" y="1547314"/>
                  </a:cubicBezTo>
                  <a:cubicBezTo>
                    <a:pt x="317047" y="1705133"/>
                    <a:pt x="204816" y="1906756"/>
                    <a:pt x="40135" y="2159090"/>
                  </a:cubicBezTo>
                  <a:lnTo>
                    <a:pt x="0" y="2219367"/>
                  </a:lnTo>
                  <a:lnTo>
                    <a:pt x="0" y="915659"/>
                  </a:lnTo>
                  <a:lnTo>
                    <a:pt x="58609" y="828051"/>
                  </a:lnTo>
                  <a:cubicBezTo>
                    <a:pt x="177453" y="670481"/>
                    <a:pt x="325846" y="538291"/>
                    <a:pt x="590688" y="385385"/>
                  </a:cubicBezTo>
                  <a:cubicBezTo>
                    <a:pt x="1032158" y="130559"/>
                    <a:pt x="1474329" y="3750"/>
                    <a:pt x="1951393" y="8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9" name="Freeform: Shape 28">
              <a:extLst>
                <a:ext uri="{FF2B5EF4-FFF2-40B4-BE49-F238E27FC236}">
                  <a16:creationId xmlns:a16="http://schemas.microsoft.com/office/drawing/2014/main" id="{2A9D1364-B6A3-44CB-9FBA-C528F0CE909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0" y="319367"/>
              <a:ext cx="5217957" cy="6100079"/>
            </a:xfrm>
            <a:custGeom>
              <a:avLst/>
              <a:gdLst>
                <a:gd name="connsiteX0" fmla="*/ 1951394 w 5217957"/>
                <a:gd name="connsiteY0" fmla="*/ 82 h 6100079"/>
                <a:gd name="connsiteX1" fmla="*/ 2855178 w 5217957"/>
                <a:gd name="connsiteY1" fmla="*/ 125419 h 6100079"/>
                <a:gd name="connsiteX2" fmla="*/ 4779341 w 5217957"/>
                <a:gd name="connsiteY2" fmla="*/ 1591542 h 6100079"/>
                <a:gd name="connsiteX3" fmla="*/ 5108574 w 5217957"/>
                <a:gd name="connsiteY3" fmla="*/ 4028416 h 6100079"/>
                <a:gd name="connsiteX4" fmla="*/ 3459359 w 5217957"/>
                <a:gd name="connsiteY4" fmla="*/ 5487716 h 6100079"/>
                <a:gd name="connsiteX5" fmla="*/ 1203275 w 5217957"/>
                <a:gd name="connsiteY5" fmla="*/ 6029534 h 6100079"/>
                <a:gd name="connsiteX6" fmla="*/ 59921 w 5217957"/>
                <a:gd name="connsiteY6" fmla="*/ 5396467 h 6100079"/>
                <a:gd name="connsiteX7" fmla="*/ 0 w 5217957"/>
                <a:gd name="connsiteY7" fmla="*/ 5333381 h 6100079"/>
                <a:gd name="connsiteX8" fmla="*/ 0 w 5217957"/>
                <a:gd name="connsiteY8" fmla="*/ 4427327 h 6100079"/>
                <a:gd name="connsiteX9" fmla="*/ 112056 w 5217957"/>
                <a:gd name="connsiteY9" fmla="*/ 4602502 h 6100079"/>
                <a:gd name="connsiteX10" fmla="*/ 443875 w 5217957"/>
                <a:gd name="connsiteY10" fmla="*/ 4989110 h 6100079"/>
                <a:gd name="connsiteX11" fmla="*/ 1348175 w 5217957"/>
                <a:gd name="connsiteY11" fmla="*/ 5488759 h 6100079"/>
                <a:gd name="connsiteX12" fmla="*/ 2221463 w 5217957"/>
                <a:gd name="connsiteY12" fmla="*/ 5461704 h 6100079"/>
                <a:gd name="connsiteX13" fmla="*/ 3179339 w 5217957"/>
                <a:gd name="connsiteY13" fmla="*/ 5003023 h 6100079"/>
                <a:gd name="connsiteX14" fmla="*/ 3599638 w 5217957"/>
                <a:gd name="connsiteY14" fmla="*/ 4775996 h 6100079"/>
                <a:gd name="connsiteX15" fmla="*/ 4259765 w 5217957"/>
                <a:gd name="connsiteY15" fmla="*/ 4374667 h 6100079"/>
                <a:gd name="connsiteX16" fmla="*/ 4567742 w 5217957"/>
                <a:gd name="connsiteY16" fmla="*/ 3883732 h 6100079"/>
                <a:gd name="connsiteX17" fmla="*/ 4631929 w 5217957"/>
                <a:gd name="connsiteY17" fmla="*/ 2833886 h 6100079"/>
                <a:gd name="connsiteX18" fmla="*/ 4296412 w 5217957"/>
                <a:gd name="connsiteY18" fmla="*/ 1874932 h 6100079"/>
                <a:gd name="connsiteX19" fmla="*/ 2710219 w 5217957"/>
                <a:gd name="connsiteY19" fmla="*/ 666410 h 6100079"/>
                <a:gd name="connsiteX20" fmla="*/ 1732642 w 5217957"/>
                <a:gd name="connsiteY20" fmla="*/ 573480 h 6100079"/>
                <a:gd name="connsiteX21" fmla="*/ 870621 w 5217957"/>
                <a:gd name="connsiteY21" fmla="*/ 870402 h 6100079"/>
                <a:gd name="connsiteX22" fmla="*/ 537555 w 5217957"/>
                <a:gd name="connsiteY22" fmla="*/ 1125324 h 6100079"/>
                <a:gd name="connsiteX23" fmla="*/ 306995 w 5217957"/>
                <a:gd name="connsiteY23" fmla="*/ 1493030 h 6100079"/>
                <a:gd name="connsiteX24" fmla="*/ 23579 w 5217957"/>
                <a:gd name="connsiteY24" fmla="*/ 1977465 h 6100079"/>
                <a:gd name="connsiteX25" fmla="*/ 0 w 5217957"/>
                <a:gd name="connsiteY25" fmla="*/ 2014291 h 6100079"/>
                <a:gd name="connsiteX26" fmla="*/ 0 w 5217957"/>
                <a:gd name="connsiteY26" fmla="*/ 915660 h 6100079"/>
                <a:gd name="connsiteX27" fmla="*/ 58609 w 5217957"/>
                <a:gd name="connsiteY27" fmla="*/ 828051 h 6100079"/>
                <a:gd name="connsiteX28" fmla="*/ 590689 w 5217957"/>
                <a:gd name="connsiteY28" fmla="*/ 385385 h 6100079"/>
                <a:gd name="connsiteX29" fmla="*/ 1951394 w 5217957"/>
                <a:gd name="connsiteY29" fmla="*/ 82 h 61000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</a:cxnLst>
              <a:rect l="l" t="t" r="r" b="b"/>
              <a:pathLst>
                <a:path w="5217957" h="6100079">
                  <a:moveTo>
                    <a:pt x="1951394" y="82"/>
                  </a:moveTo>
                  <a:cubicBezTo>
                    <a:pt x="2237632" y="-2119"/>
                    <a:pt x="2536431" y="40011"/>
                    <a:pt x="2855178" y="125419"/>
                  </a:cubicBezTo>
                  <a:cubicBezTo>
                    <a:pt x="3697704" y="351173"/>
                    <a:pt x="4370491" y="894159"/>
                    <a:pt x="4779341" y="1591542"/>
                  </a:cubicBezTo>
                  <a:cubicBezTo>
                    <a:pt x="5195535" y="2301324"/>
                    <a:pt x="5338357" y="3170855"/>
                    <a:pt x="5108574" y="4028416"/>
                  </a:cubicBezTo>
                  <a:cubicBezTo>
                    <a:pt x="4880820" y="4878406"/>
                    <a:pt x="4165604" y="5079965"/>
                    <a:pt x="3459359" y="5487716"/>
                  </a:cubicBezTo>
                  <a:cubicBezTo>
                    <a:pt x="2753115" y="5895466"/>
                    <a:pt x="2053265" y="6257288"/>
                    <a:pt x="1203275" y="6029534"/>
                  </a:cubicBezTo>
                  <a:cubicBezTo>
                    <a:pt x="739885" y="5905369"/>
                    <a:pt x="366400" y="5685345"/>
                    <a:pt x="59921" y="5396467"/>
                  </a:cubicBezTo>
                  <a:lnTo>
                    <a:pt x="0" y="5333381"/>
                  </a:lnTo>
                  <a:lnTo>
                    <a:pt x="0" y="4427327"/>
                  </a:lnTo>
                  <a:lnTo>
                    <a:pt x="112056" y="4602502"/>
                  </a:lnTo>
                  <a:cubicBezTo>
                    <a:pt x="215300" y="4749260"/>
                    <a:pt x="325419" y="4877443"/>
                    <a:pt x="443875" y="4989110"/>
                  </a:cubicBezTo>
                  <a:cubicBezTo>
                    <a:pt x="700709" y="5231113"/>
                    <a:pt x="996455" y="5394516"/>
                    <a:pt x="1348175" y="5488759"/>
                  </a:cubicBezTo>
                  <a:cubicBezTo>
                    <a:pt x="1633379" y="5565179"/>
                    <a:pt x="1910917" y="5556430"/>
                    <a:pt x="2221463" y="5461704"/>
                  </a:cubicBezTo>
                  <a:cubicBezTo>
                    <a:pt x="2541923" y="5363721"/>
                    <a:pt x="2870374" y="5181404"/>
                    <a:pt x="3179339" y="5003023"/>
                  </a:cubicBezTo>
                  <a:cubicBezTo>
                    <a:pt x="3323713" y="4919760"/>
                    <a:pt x="3463978" y="4846641"/>
                    <a:pt x="3599638" y="4775996"/>
                  </a:cubicBezTo>
                  <a:cubicBezTo>
                    <a:pt x="3862436" y="4639263"/>
                    <a:pt x="4089314" y="4521074"/>
                    <a:pt x="4259765" y="4374667"/>
                  </a:cubicBezTo>
                  <a:cubicBezTo>
                    <a:pt x="4418282" y="4238625"/>
                    <a:pt x="4513201" y="4087280"/>
                    <a:pt x="4567742" y="3883732"/>
                  </a:cubicBezTo>
                  <a:cubicBezTo>
                    <a:pt x="4660420" y="3537853"/>
                    <a:pt x="4682033" y="3184640"/>
                    <a:pt x="4631929" y="2833886"/>
                  </a:cubicBezTo>
                  <a:cubicBezTo>
                    <a:pt x="4583584" y="2494734"/>
                    <a:pt x="4470646" y="2172121"/>
                    <a:pt x="4296412" y="1874932"/>
                  </a:cubicBezTo>
                  <a:cubicBezTo>
                    <a:pt x="3944879" y="1275559"/>
                    <a:pt x="3381537" y="846289"/>
                    <a:pt x="2710219" y="666410"/>
                  </a:cubicBezTo>
                  <a:cubicBezTo>
                    <a:pt x="2349955" y="569877"/>
                    <a:pt x="2030161" y="539483"/>
                    <a:pt x="1732642" y="573480"/>
                  </a:cubicBezTo>
                  <a:cubicBezTo>
                    <a:pt x="1440866" y="606814"/>
                    <a:pt x="1158880" y="703976"/>
                    <a:pt x="870621" y="870402"/>
                  </a:cubicBezTo>
                  <a:cubicBezTo>
                    <a:pt x="670160" y="986048"/>
                    <a:pt x="589753" y="1064195"/>
                    <a:pt x="537555" y="1125324"/>
                  </a:cubicBezTo>
                  <a:cubicBezTo>
                    <a:pt x="463218" y="1212400"/>
                    <a:pt x="397708" y="1330125"/>
                    <a:pt x="306995" y="1493030"/>
                  </a:cubicBezTo>
                  <a:cubicBezTo>
                    <a:pt x="234596" y="1623167"/>
                    <a:pt x="145436" y="1783409"/>
                    <a:pt x="23579" y="1977465"/>
                  </a:cubicBezTo>
                  <a:lnTo>
                    <a:pt x="0" y="2014291"/>
                  </a:lnTo>
                  <a:lnTo>
                    <a:pt x="0" y="915660"/>
                  </a:lnTo>
                  <a:lnTo>
                    <a:pt x="58609" y="828051"/>
                  </a:lnTo>
                  <a:cubicBezTo>
                    <a:pt x="177453" y="670481"/>
                    <a:pt x="325847" y="538291"/>
                    <a:pt x="590689" y="385385"/>
                  </a:cubicBezTo>
                  <a:cubicBezTo>
                    <a:pt x="1032159" y="130559"/>
                    <a:pt x="1474330" y="3750"/>
                    <a:pt x="1951394" y="8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7" name="Titel 1">
            <a:extLst>
              <a:ext uri="{FF2B5EF4-FFF2-40B4-BE49-F238E27FC236}">
                <a16:creationId xmlns:a16="http://schemas.microsoft.com/office/drawing/2014/main" id="{29D7CFD1-6AFE-42E8-C9C6-633E76C8E4B7}"/>
              </a:ext>
            </a:extLst>
          </p:cNvPr>
          <p:cNvSpPr txBox="1">
            <a:spLocks/>
          </p:cNvSpPr>
          <p:nvPr/>
        </p:nvSpPr>
        <p:spPr>
          <a:xfrm>
            <a:off x="640080" y="1243013"/>
            <a:ext cx="3855720" cy="437197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spcAft>
                <a:spcPts val="600"/>
              </a:spcAft>
            </a:pPr>
            <a:br>
              <a:rPr lang="en-US" sz="3600" kern="1200">
                <a:solidFill>
                  <a:schemeClr val="tx2"/>
                </a:solidFill>
                <a:latin typeface="+mj-lt"/>
                <a:ea typeface="+mj-ea"/>
                <a:cs typeface="+mj-cs"/>
              </a:rPr>
            </a:br>
            <a:r>
              <a:rPr lang="en-US" sz="3600" kern="1200">
                <a:solidFill>
                  <a:schemeClr val="tx2"/>
                </a:solidFill>
                <a:latin typeface="+mj-lt"/>
                <a:ea typeface="+mj-ea"/>
                <a:cs typeface="+mj-cs"/>
              </a:rPr>
              <a:t>Kontaktdaten</a:t>
            </a:r>
            <a:br>
              <a:rPr lang="en-US" sz="3600" kern="1200">
                <a:solidFill>
                  <a:schemeClr val="tx2"/>
                </a:solidFill>
                <a:latin typeface="+mj-lt"/>
                <a:ea typeface="+mj-ea"/>
                <a:cs typeface="+mj-cs"/>
              </a:rPr>
            </a:br>
            <a:r>
              <a:rPr lang="en-US" sz="3600" kern="1200">
                <a:solidFill>
                  <a:schemeClr val="tx2"/>
                </a:solidFill>
                <a:latin typeface="+mj-lt"/>
                <a:ea typeface="+mj-ea"/>
                <a:cs typeface="+mj-cs"/>
              </a:rPr>
              <a:t>HLG SOVE</a:t>
            </a:r>
            <a:br>
              <a:rPr lang="en-US" sz="3600" kern="1200">
                <a:solidFill>
                  <a:schemeClr val="tx2"/>
                </a:solidFill>
                <a:latin typeface="+mj-lt"/>
                <a:ea typeface="+mj-ea"/>
                <a:cs typeface="+mj-cs"/>
              </a:rPr>
            </a:br>
            <a:endParaRPr lang="en-US" sz="3600" kern="120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8" name="Inhaltsplatzhalter 2">
            <a:extLst>
              <a:ext uri="{FF2B5EF4-FFF2-40B4-BE49-F238E27FC236}">
                <a16:creationId xmlns:a16="http://schemas.microsoft.com/office/drawing/2014/main" id="{520058DB-2B41-2C6B-280D-FB9139A21F21}"/>
              </a:ext>
            </a:extLst>
          </p:cNvPr>
          <p:cNvSpPr txBox="1">
            <a:spLocks/>
          </p:cNvSpPr>
          <p:nvPr/>
        </p:nvSpPr>
        <p:spPr>
          <a:xfrm>
            <a:off x="6172200" y="804672"/>
            <a:ext cx="5221224" cy="523036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indent="-228600" algn="l"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chemeClr val="tx2"/>
                </a:solidFill>
              </a:rPr>
              <a:t>Dipl. </a:t>
            </a:r>
            <a:r>
              <a:rPr lang="en-US" sz="1800" dirty="0" err="1">
                <a:solidFill>
                  <a:schemeClr val="tx2"/>
                </a:solidFill>
              </a:rPr>
              <a:t>Päd</a:t>
            </a:r>
            <a:r>
              <a:rPr lang="en-US" sz="1800" dirty="0">
                <a:solidFill>
                  <a:schemeClr val="tx2"/>
                </a:solidFill>
              </a:rPr>
              <a:t>. Robert Sonnweber Bed., MSc.</a:t>
            </a:r>
          </a:p>
          <a:p>
            <a:pPr indent="-228600" algn="l"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chemeClr val="tx2"/>
                </a:solidFill>
              </a:rPr>
              <a:t>Liechtensteiner Str. 33-37, 6800 Feldkirch</a:t>
            </a:r>
          </a:p>
          <a:p>
            <a:pPr marL="228600" indent="-228600" algn="l">
              <a:buFont typeface="Arial" panose="020B0604020202020204" pitchFamily="34" charset="0"/>
              <a:buChar char="•"/>
            </a:pPr>
            <a:r>
              <a:rPr lang="en-US" sz="1800" dirty="0" err="1">
                <a:solidFill>
                  <a:schemeClr val="tx2"/>
                </a:solidFill>
              </a:rPr>
              <a:t>Bürozeiten</a:t>
            </a:r>
            <a:r>
              <a:rPr lang="en-US" sz="1800" dirty="0">
                <a:solidFill>
                  <a:schemeClr val="tx2"/>
                </a:solidFill>
              </a:rPr>
              <a:t>: Dienstag von 9:00 bis 16:00 und/</a:t>
            </a:r>
            <a:r>
              <a:rPr lang="en-US" sz="1800" dirty="0" err="1">
                <a:solidFill>
                  <a:schemeClr val="tx2"/>
                </a:solidFill>
              </a:rPr>
              <a:t>oder</a:t>
            </a:r>
            <a:r>
              <a:rPr lang="en-US" sz="1800" dirty="0">
                <a:solidFill>
                  <a:schemeClr val="tx2"/>
                </a:solidFill>
              </a:rPr>
              <a:t> </a:t>
            </a:r>
            <a:r>
              <a:rPr lang="en-US" sz="1800" dirty="0" err="1">
                <a:solidFill>
                  <a:schemeClr val="tx2"/>
                </a:solidFill>
              </a:rPr>
              <a:t>bei</a:t>
            </a:r>
            <a:r>
              <a:rPr lang="en-US" sz="1800" dirty="0">
                <a:solidFill>
                  <a:schemeClr val="tx2"/>
                </a:solidFill>
              </a:rPr>
              <a:t> </a:t>
            </a:r>
            <a:r>
              <a:rPr lang="en-US" sz="1800" dirty="0" err="1">
                <a:solidFill>
                  <a:schemeClr val="tx2"/>
                </a:solidFill>
              </a:rPr>
              <a:t>vorheriger</a:t>
            </a:r>
            <a:r>
              <a:rPr lang="en-US" sz="1800" dirty="0">
                <a:solidFill>
                  <a:schemeClr val="tx2"/>
                </a:solidFill>
              </a:rPr>
              <a:t> </a:t>
            </a:r>
            <a:r>
              <a:rPr lang="en-US" sz="1800" dirty="0" err="1">
                <a:solidFill>
                  <a:schemeClr val="tx2"/>
                </a:solidFill>
              </a:rPr>
              <a:t>Anmeldung</a:t>
            </a:r>
            <a:endParaRPr lang="en-US" sz="1800" dirty="0">
              <a:solidFill>
                <a:schemeClr val="tx2"/>
              </a:solidFill>
            </a:endParaRPr>
          </a:p>
          <a:p>
            <a:pPr indent="-228600" algn="l"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chemeClr val="tx2"/>
                </a:solidFill>
              </a:rPr>
              <a:t>Tel.: +43 (0)5522 31199-DW?</a:t>
            </a:r>
          </a:p>
          <a:p>
            <a:pPr indent="-228600" algn="l"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chemeClr val="tx2"/>
                </a:solidFill>
              </a:rPr>
              <a:t>Mobil: +43 664 9646621</a:t>
            </a:r>
          </a:p>
          <a:p>
            <a:pPr indent="-228600" algn="l"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chemeClr val="tx2"/>
                </a:solidFill>
              </a:rPr>
              <a:t>Mail: </a:t>
            </a:r>
            <a:r>
              <a:rPr lang="en-US" sz="1800" u="sng" dirty="0">
                <a:solidFill>
                  <a:schemeClr val="tx2"/>
                </a:solidFill>
                <a:hlinkClick r:id="rId2"/>
              </a:rPr>
              <a:t>robert.sonnweber@ph-vorarlberg.ac.at</a:t>
            </a:r>
            <a:endParaRPr lang="en-US" sz="1800" dirty="0">
              <a:solidFill>
                <a:schemeClr val="tx2"/>
              </a:solidFill>
            </a:endParaRPr>
          </a:p>
          <a:p>
            <a:pPr indent="-228600" algn="l">
              <a:buFont typeface="Arial" panose="020B0604020202020204" pitchFamily="34" charset="0"/>
              <a:buChar char="•"/>
            </a:pPr>
            <a:endParaRPr lang="en-US" sz="1800" dirty="0">
              <a:solidFill>
                <a:schemeClr val="tx2"/>
              </a:solidFill>
            </a:endParaRP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A51F4A58-01ED-70C6-7865-96E1A4417D4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04672" y="6356350"/>
            <a:ext cx="27432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fld id="{0EDE6940-B437-43C9-9F82-5E1F7A5C28D9}" type="datetime1">
              <a:rPr lang="de-AT" smtClean="0"/>
              <a:t>04.02.2026</a:t>
            </a:fld>
            <a:endParaRPr lang="en-US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F5E4ED0E-2721-E43A-A886-D1BF839F53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1000" kern="1200" dirty="0" err="1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rPr>
              <a:t>Informationen</a:t>
            </a:r>
            <a:r>
              <a:rPr lang="en-US" sz="1000" kern="1200" dirty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000" kern="1200" dirty="0" err="1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rPr>
              <a:t>zum</a:t>
            </a:r>
            <a:r>
              <a:rPr lang="en-US" sz="1000" kern="1200" dirty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rPr>
              <a:t> HLG </a:t>
            </a:r>
            <a:r>
              <a:rPr lang="en-US" sz="1000" kern="1200" dirty="0" err="1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rPr>
              <a:t>Sondervertragslehrpersonen</a:t>
            </a:r>
            <a:endParaRPr lang="en-US" sz="1000" kern="1200" dirty="0">
              <a:solidFill>
                <a:schemeClr val="tx1">
                  <a:tint val="75000"/>
                </a:schemeClr>
              </a:solidFill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999441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B4C36C6-E530-AEF3-A08C-B60BE4B022C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" name="Rectangle 9">
            <a:extLst>
              <a:ext uri="{FF2B5EF4-FFF2-40B4-BE49-F238E27FC236}">
                <a16:creationId xmlns:a16="http://schemas.microsoft.com/office/drawing/2014/main" id="{18873D23-2DCF-4B31-A009-95721C06E8E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11">
            <a:extLst>
              <a:ext uri="{FF2B5EF4-FFF2-40B4-BE49-F238E27FC236}">
                <a16:creationId xmlns:a16="http://schemas.microsoft.com/office/drawing/2014/main" id="{C13EF075-D4EF-4929-ADBC-91B27DA1995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/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DAA26DFA-AAB2-4973-9C17-16D587C7B1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21863" y="508838"/>
            <a:ext cx="5217958" cy="6239661"/>
            <a:chOff x="-19221" y="251144"/>
            <a:chExt cx="5217958" cy="6239661"/>
          </a:xfrm>
        </p:grpSpPr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3F407F11-7321-4BF6-8536-CCE8E34245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1" y="251144"/>
              <a:ext cx="5187198" cy="6239661"/>
            </a:xfrm>
            <a:custGeom>
              <a:avLst/>
              <a:gdLst>
                <a:gd name="connsiteX0" fmla="*/ 2011811 w 5187198"/>
                <a:gd name="connsiteY0" fmla="*/ 4 h 6239661"/>
                <a:gd name="connsiteX1" fmla="*/ 2617011 w 5187198"/>
                <a:gd name="connsiteY1" fmla="*/ 70590 h 6239661"/>
                <a:gd name="connsiteX2" fmla="*/ 2690321 w 5187198"/>
                <a:gd name="connsiteY2" fmla="*/ 88146 h 6239661"/>
                <a:gd name="connsiteX3" fmla="*/ 2726863 w 5187198"/>
                <a:gd name="connsiteY3" fmla="*/ 97127 h 6239661"/>
                <a:gd name="connsiteX4" fmla="*/ 2762951 w 5187198"/>
                <a:gd name="connsiteY4" fmla="*/ 107375 h 6239661"/>
                <a:gd name="connsiteX5" fmla="*/ 2834843 w 5187198"/>
                <a:gd name="connsiteY5" fmla="*/ 128493 h 6239661"/>
                <a:gd name="connsiteX6" fmla="*/ 2906574 w 5187198"/>
                <a:gd name="connsiteY6" fmla="*/ 151076 h 6239661"/>
                <a:gd name="connsiteX7" fmla="*/ 3049504 w 5187198"/>
                <a:gd name="connsiteY7" fmla="*/ 202124 h 6239661"/>
                <a:gd name="connsiteX8" fmla="*/ 3189518 w 5187198"/>
                <a:gd name="connsiteY8" fmla="*/ 260159 h 6239661"/>
                <a:gd name="connsiteX9" fmla="*/ 3326048 w 5187198"/>
                <a:gd name="connsiteY9" fmla="*/ 325143 h 6239661"/>
                <a:gd name="connsiteX10" fmla="*/ 3459166 w 5187198"/>
                <a:gd name="connsiteY10" fmla="*/ 395936 h 6239661"/>
                <a:gd name="connsiteX11" fmla="*/ 3588578 w 5187198"/>
                <a:gd name="connsiteY11" fmla="*/ 472343 h 6239661"/>
                <a:gd name="connsiteX12" fmla="*/ 3651864 w 5187198"/>
                <a:gd name="connsiteY12" fmla="*/ 512600 h 6239661"/>
                <a:gd name="connsiteX13" fmla="*/ 3714514 w 5187198"/>
                <a:gd name="connsiteY13" fmla="*/ 553499 h 6239661"/>
                <a:gd name="connsiteX14" fmla="*/ 4181221 w 5187198"/>
                <a:gd name="connsiteY14" fmla="*/ 922912 h 6239661"/>
                <a:gd name="connsiteX15" fmla="*/ 4582963 w 5187198"/>
                <a:gd name="connsiteY15" fmla="*/ 1358264 h 6239661"/>
                <a:gd name="connsiteX16" fmla="*/ 4670721 w 5187198"/>
                <a:gd name="connsiteY16" fmla="*/ 1477644 h 6239661"/>
                <a:gd name="connsiteX17" fmla="*/ 4752378 w 5187198"/>
                <a:gd name="connsiteY17" fmla="*/ 1601187 h 6239661"/>
                <a:gd name="connsiteX18" fmla="*/ 4772168 w 5187198"/>
                <a:gd name="connsiteY18" fmla="*/ 1632456 h 6239661"/>
                <a:gd name="connsiteX19" fmla="*/ 4782117 w 5187198"/>
                <a:gd name="connsiteY19" fmla="*/ 1648104 h 6239661"/>
                <a:gd name="connsiteX20" fmla="*/ 4791381 w 5187198"/>
                <a:gd name="connsiteY20" fmla="*/ 1664150 h 6239661"/>
                <a:gd name="connsiteX21" fmla="*/ 4828190 w 5187198"/>
                <a:gd name="connsiteY21" fmla="*/ 1728379 h 6239661"/>
                <a:gd name="connsiteX22" fmla="*/ 4864832 w 5187198"/>
                <a:gd name="connsiteY22" fmla="*/ 1792796 h 6239661"/>
                <a:gd name="connsiteX23" fmla="*/ 4899201 w 5187198"/>
                <a:gd name="connsiteY23" fmla="*/ 1858342 h 6239661"/>
                <a:gd name="connsiteX24" fmla="*/ 4933266 w 5187198"/>
                <a:gd name="connsiteY24" fmla="*/ 1924155 h 6239661"/>
                <a:gd name="connsiteX25" fmla="*/ 4964403 w 5187198"/>
                <a:gd name="connsiteY25" fmla="*/ 1991384 h 6239661"/>
                <a:gd name="connsiteX26" fmla="*/ 4995019 w 5187198"/>
                <a:gd name="connsiteY26" fmla="*/ 2058823 h 6239661"/>
                <a:gd name="connsiteX27" fmla="*/ 5021999 w 5187198"/>
                <a:gd name="connsiteY27" fmla="*/ 2127723 h 6239661"/>
                <a:gd name="connsiteX28" fmla="*/ 5048321 w 5187198"/>
                <a:gd name="connsiteY28" fmla="*/ 2196908 h 6239661"/>
                <a:gd name="connsiteX29" fmla="*/ 5070546 w 5187198"/>
                <a:gd name="connsiteY29" fmla="*/ 2267547 h 6239661"/>
                <a:gd name="connsiteX30" fmla="*/ 5092171 w 5187198"/>
                <a:gd name="connsiteY30" fmla="*/ 2338256 h 6239661"/>
                <a:gd name="connsiteX31" fmla="*/ 5110305 w 5187198"/>
                <a:gd name="connsiteY31" fmla="*/ 2409886 h 6239661"/>
                <a:gd name="connsiteX32" fmla="*/ 5186393 w 5187198"/>
                <a:gd name="connsiteY32" fmla="*/ 2992022 h 6239661"/>
                <a:gd name="connsiteX33" fmla="*/ 5149045 w 5187198"/>
                <a:gd name="connsiteY33" fmla="*/ 3571816 h 6239661"/>
                <a:gd name="connsiteX34" fmla="*/ 5126572 w 5187198"/>
                <a:gd name="connsiteY34" fmla="*/ 3714520 h 6239661"/>
                <a:gd name="connsiteX35" fmla="*/ 5099067 w 5187198"/>
                <a:gd name="connsiteY35" fmla="*/ 3856108 h 6239661"/>
                <a:gd name="connsiteX36" fmla="*/ 5095699 w 5187198"/>
                <a:gd name="connsiteY36" fmla="*/ 3873868 h 6239661"/>
                <a:gd name="connsiteX37" fmla="*/ 5091573 w 5187198"/>
                <a:gd name="connsiteY37" fmla="*/ 3891426 h 6239661"/>
                <a:gd name="connsiteX38" fmla="*/ 5083324 w 5187198"/>
                <a:gd name="connsiteY38" fmla="*/ 3926541 h 6239661"/>
                <a:gd name="connsiteX39" fmla="*/ 5067256 w 5187198"/>
                <a:gd name="connsiteY39" fmla="*/ 3996889 h 6239661"/>
                <a:gd name="connsiteX40" fmla="*/ 5059194 w 5187198"/>
                <a:gd name="connsiteY40" fmla="*/ 4032171 h 6239661"/>
                <a:gd name="connsiteX41" fmla="*/ 5049522 w 5187198"/>
                <a:gd name="connsiteY41" fmla="*/ 4067833 h 6239661"/>
                <a:gd name="connsiteX42" fmla="*/ 5040067 w 5187198"/>
                <a:gd name="connsiteY42" fmla="*/ 4103553 h 6239661"/>
                <a:gd name="connsiteX43" fmla="*/ 5028960 w 5187198"/>
                <a:gd name="connsiteY43" fmla="*/ 4138946 h 6239661"/>
                <a:gd name="connsiteX44" fmla="*/ 4917351 w 5187198"/>
                <a:gd name="connsiteY44" fmla="*/ 4417041 h 6239661"/>
                <a:gd name="connsiteX45" fmla="*/ 4756163 w 5187198"/>
                <a:gd name="connsiteY45" fmla="*/ 4676402 h 6239661"/>
                <a:gd name="connsiteX46" fmla="*/ 4322493 w 5187198"/>
                <a:gd name="connsiteY46" fmla="*/ 5105604 h 6239661"/>
                <a:gd name="connsiteX47" fmla="*/ 3840510 w 5187198"/>
                <a:gd name="connsiteY47" fmla="*/ 5429590 h 6239661"/>
                <a:gd name="connsiteX48" fmla="*/ 3606447 w 5187198"/>
                <a:gd name="connsiteY48" fmla="*/ 5572862 h 6239661"/>
                <a:gd name="connsiteX49" fmla="*/ 3488814 w 5187198"/>
                <a:gd name="connsiteY49" fmla="*/ 5647178 h 6239661"/>
                <a:gd name="connsiteX50" fmla="*/ 3365864 w 5187198"/>
                <a:gd name="connsiteY50" fmla="*/ 5722735 h 6239661"/>
                <a:gd name="connsiteX51" fmla="*/ 2839486 w 5187198"/>
                <a:gd name="connsiteY51" fmla="*/ 5999120 h 6239661"/>
                <a:gd name="connsiteX52" fmla="*/ 2242423 w 5187198"/>
                <a:gd name="connsiteY52" fmla="*/ 6192346 h 6239661"/>
                <a:gd name="connsiteX53" fmla="*/ 1589380 w 5187198"/>
                <a:gd name="connsiteY53" fmla="*/ 6230657 h 6239661"/>
                <a:gd name="connsiteX54" fmla="*/ 1548244 w 5187198"/>
                <a:gd name="connsiteY54" fmla="*/ 6226706 h 6239661"/>
                <a:gd name="connsiteX55" fmla="*/ 1507348 w 5187198"/>
                <a:gd name="connsiteY55" fmla="*/ 6221428 h 6239661"/>
                <a:gd name="connsiteX56" fmla="*/ 1466401 w 5187198"/>
                <a:gd name="connsiteY56" fmla="*/ 6215904 h 6239661"/>
                <a:gd name="connsiteX57" fmla="*/ 1425773 w 5187198"/>
                <a:gd name="connsiteY57" fmla="*/ 6209191 h 6239661"/>
                <a:gd name="connsiteX58" fmla="*/ 1344960 w 5187198"/>
                <a:gd name="connsiteY58" fmla="*/ 6193681 h 6239661"/>
                <a:gd name="connsiteX59" fmla="*/ 1265007 w 5187198"/>
                <a:gd name="connsiteY59" fmla="*/ 6175388 h 6239661"/>
                <a:gd name="connsiteX60" fmla="*/ 1225415 w 5187198"/>
                <a:gd name="connsiteY60" fmla="*/ 6165243 h 6239661"/>
                <a:gd name="connsiteX61" fmla="*/ 1186567 w 5187198"/>
                <a:gd name="connsiteY61" fmla="*/ 6154486 h 6239661"/>
                <a:gd name="connsiteX62" fmla="*/ 1111158 w 5187198"/>
                <a:gd name="connsiteY62" fmla="*/ 6130918 h 6239661"/>
                <a:gd name="connsiteX63" fmla="*/ 1035915 w 5187198"/>
                <a:gd name="connsiteY63" fmla="*/ 6107163 h 6239661"/>
                <a:gd name="connsiteX64" fmla="*/ 961579 w 5187198"/>
                <a:gd name="connsiteY64" fmla="*/ 6079594 h 6239661"/>
                <a:gd name="connsiteX65" fmla="*/ 395297 w 5187198"/>
                <a:gd name="connsiteY65" fmla="*/ 5792812 h 6239661"/>
                <a:gd name="connsiteX66" fmla="*/ 265239 w 5187198"/>
                <a:gd name="connsiteY66" fmla="*/ 5701511 h 6239661"/>
                <a:gd name="connsiteX67" fmla="*/ 233756 w 5187198"/>
                <a:gd name="connsiteY67" fmla="*/ 5677542 h 6239661"/>
                <a:gd name="connsiteX68" fmla="*/ 202800 w 5187198"/>
                <a:gd name="connsiteY68" fmla="*/ 5652902 h 6239661"/>
                <a:gd name="connsiteX69" fmla="*/ 140918 w 5187198"/>
                <a:gd name="connsiteY69" fmla="*/ 5603515 h 6239661"/>
                <a:gd name="connsiteX70" fmla="*/ 110625 w 5187198"/>
                <a:gd name="connsiteY70" fmla="*/ 5578127 h 6239661"/>
                <a:gd name="connsiteX71" fmla="*/ 95631 w 5187198"/>
                <a:gd name="connsiteY71" fmla="*/ 5565299 h 6239661"/>
                <a:gd name="connsiteX72" fmla="*/ 81966 w 5187198"/>
                <a:gd name="connsiteY72" fmla="*/ 5550973 h 6239661"/>
                <a:gd name="connsiteX73" fmla="*/ 27991 w 5187198"/>
                <a:gd name="connsiteY73" fmla="*/ 5493272 h 6239661"/>
                <a:gd name="connsiteX74" fmla="*/ 1454 w 5187198"/>
                <a:gd name="connsiteY74" fmla="*/ 5464252 h 6239661"/>
                <a:gd name="connsiteX75" fmla="*/ 0 w 5187198"/>
                <a:gd name="connsiteY75" fmla="*/ 5462518 h 6239661"/>
                <a:gd name="connsiteX76" fmla="*/ 0 w 5187198"/>
                <a:gd name="connsiteY76" fmla="*/ 4720187 h 6239661"/>
                <a:gd name="connsiteX77" fmla="*/ 109684 w 5187198"/>
                <a:gd name="connsiteY77" fmla="*/ 4836724 h 6239661"/>
                <a:gd name="connsiteX78" fmla="*/ 306959 w 5187198"/>
                <a:gd name="connsiteY78" fmla="*/ 5007200 h 6239661"/>
                <a:gd name="connsiteX79" fmla="*/ 358101 w 5187198"/>
                <a:gd name="connsiteY79" fmla="*/ 5046057 h 6239661"/>
                <a:gd name="connsiteX80" fmla="*/ 383328 w 5187198"/>
                <a:gd name="connsiteY80" fmla="*/ 5065684 h 6239661"/>
                <a:gd name="connsiteX81" fmla="*/ 409503 w 5187198"/>
                <a:gd name="connsiteY81" fmla="*/ 5083942 h 6239661"/>
                <a:gd name="connsiteX82" fmla="*/ 461889 w 5187198"/>
                <a:gd name="connsiteY82" fmla="*/ 5119888 h 6239661"/>
                <a:gd name="connsiteX83" fmla="*/ 474883 w 5187198"/>
                <a:gd name="connsiteY83" fmla="*/ 5128933 h 6239661"/>
                <a:gd name="connsiteX84" fmla="*/ 486410 w 5187198"/>
                <a:gd name="connsiteY84" fmla="*/ 5139557 h 6239661"/>
                <a:gd name="connsiteX85" fmla="*/ 510852 w 5187198"/>
                <a:gd name="connsiteY85" fmla="*/ 5159089 h 6239661"/>
                <a:gd name="connsiteX86" fmla="*/ 560653 w 5187198"/>
                <a:gd name="connsiteY86" fmla="*/ 5196893 h 6239661"/>
                <a:gd name="connsiteX87" fmla="*/ 585485 w 5187198"/>
                <a:gd name="connsiteY87" fmla="*/ 5215834 h 6239661"/>
                <a:gd name="connsiteX88" fmla="*/ 610707 w 5187198"/>
                <a:gd name="connsiteY88" fmla="*/ 5234185 h 6239661"/>
                <a:gd name="connsiteX89" fmla="*/ 714768 w 5187198"/>
                <a:gd name="connsiteY89" fmla="*/ 5303103 h 6239661"/>
                <a:gd name="connsiteX90" fmla="*/ 1166634 w 5187198"/>
                <a:gd name="connsiteY90" fmla="*/ 5513322 h 6239661"/>
                <a:gd name="connsiteX91" fmla="*/ 1225991 w 5187198"/>
                <a:gd name="connsiteY91" fmla="*/ 5533632 h 6239661"/>
                <a:gd name="connsiteX92" fmla="*/ 1286680 w 5187198"/>
                <a:gd name="connsiteY92" fmla="*/ 5550705 h 6239661"/>
                <a:gd name="connsiteX93" fmla="*/ 1347310 w 5187198"/>
                <a:gd name="connsiteY93" fmla="*/ 5567995 h 6239661"/>
                <a:gd name="connsiteX94" fmla="*/ 1377002 w 5187198"/>
                <a:gd name="connsiteY94" fmla="*/ 5575719 h 6239661"/>
                <a:gd name="connsiteX95" fmla="*/ 1406328 w 5187198"/>
                <a:gd name="connsiteY95" fmla="*/ 5582649 h 6239661"/>
                <a:gd name="connsiteX96" fmla="*/ 1465060 w 5187198"/>
                <a:gd name="connsiteY96" fmla="*/ 5594909 h 6239661"/>
                <a:gd name="connsiteX97" fmla="*/ 1523881 w 5187198"/>
                <a:gd name="connsiteY97" fmla="*/ 5605105 h 6239661"/>
                <a:gd name="connsiteX98" fmla="*/ 1553325 w 5187198"/>
                <a:gd name="connsiteY98" fmla="*/ 5609865 h 6239661"/>
                <a:gd name="connsiteX99" fmla="*/ 1582813 w 5187198"/>
                <a:gd name="connsiteY99" fmla="*/ 5613593 h 6239661"/>
                <a:gd name="connsiteX100" fmla="*/ 1612301 w 5187198"/>
                <a:gd name="connsiteY100" fmla="*/ 5617321 h 6239661"/>
                <a:gd name="connsiteX101" fmla="*/ 1641863 w 5187198"/>
                <a:gd name="connsiteY101" fmla="*/ 5619910 h 6239661"/>
                <a:gd name="connsiteX102" fmla="*/ 2117508 w 5187198"/>
                <a:gd name="connsiteY102" fmla="*/ 5595156 h 6239661"/>
                <a:gd name="connsiteX103" fmla="*/ 2597368 w 5187198"/>
                <a:gd name="connsiteY103" fmla="*/ 5447381 h 6239661"/>
                <a:gd name="connsiteX104" fmla="*/ 3082968 w 5187198"/>
                <a:gd name="connsiteY104" fmla="*/ 5223245 h 6239661"/>
                <a:gd name="connsiteX105" fmla="*/ 3334855 w 5187198"/>
                <a:gd name="connsiteY105" fmla="*/ 5097383 h 6239661"/>
                <a:gd name="connsiteX106" fmla="*/ 3599509 w 5187198"/>
                <a:gd name="connsiteY106" fmla="*/ 4976217 h 6239661"/>
                <a:gd name="connsiteX107" fmla="*/ 4112002 w 5187198"/>
                <a:gd name="connsiteY107" fmla="*/ 4766359 h 6239661"/>
                <a:gd name="connsiteX108" fmla="*/ 4348983 w 5187198"/>
                <a:gd name="connsiteY108" fmla="*/ 4649833 h 6239661"/>
                <a:gd name="connsiteX109" fmla="*/ 4560505 w 5187198"/>
                <a:gd name="connsiteY109" fmla="*/ 4501564 h 6239661"/>
                <a:gd name="connsiteX110" fmla="*/ 4731963 w 5187198"/>
                <a:gd name="connsiteY110" fmla="*/ 4309870 h 6239661"/>
                <a:gd name="connsiteX111" fmla="*/ 4852344 w 5187198"/>
                <a:gd name="connsiteY111" fmla="*/ 4078640 h 6239661"/>
                <a:gd name="connsiteX112" fmla="*/ 4863972 w 5187198"/>
                <a:gd name="connsiteY112" fmla="*/ 4047790 h 6239661"/>
                <a:gd name="connsiteX113" fmla="*/ 4874144 w 5187198"/>
                <a:gd name="connsiteY113" fmla="*/ 4016320 h 6239661"/>
                <a:gd name="connsiteX114" fmla="*/ 4884127 w 5187198"/>
                <a:gd name="connsiteY114" fmla="*/ 3984682 h 6239661"/>
                <a:gd name="connsiteX115" fmla="*/ 4892800 w 5187198"/>
                <a:gd name="connsiteY115" fmla="*/ 3951883 h 6239661"/>
                <a:gd name="connsiteX116" fmla="*/ 4909526 w 5187198"/>
                <a:gd name="connsiteY116" fmla="*/ 3886001 h 6239661"/>
                <a:gd name="connsiteX117" fmla="*/ 4917687 w 5187198"/>
                <a:gd name="connsiteY117" fmla="*/ 3852948 h 6239661"/>
                <a:gd name="connsiteX118" fmla="*/ 4921768 w 5187198"/>
                <a:gd name="connsiteY118" fmla="*/ 3836422 h 6239661"/>
                <a:gd name="connsiteX119" fmla="*/ 4924845 w 5187198"/>
                <a:gd name="connsiteY119" fmla="*/ 3819742 h 6239661"/>
                <a:gd name="connsiteX120" fmla="*/ 4948230 w 5187198"/>
                <a:gd name="connsiteY120" fmla="*/ 3685744 h 6239661"/>
                <a:gd name="connsiteX121" fmla="*/ 4962782 w 5187198"/>
                <a:gd name="connsiteY121" fmla="*/ 3550540 h 6239661"/>
                <a:gd name="connsiteX122" fmla="*/ 4939468 w 5187198"/>
                <a:gd name="connsiteY122" fmla="*/ 3010249 h 6239661"/>
                <a:gd name="connsiteX123" fmla="*/ 4816901 w 5187198"/>
                <a:gd name="connsiteY123" fmla="*/ 2488224 h 6239661"/>
                <a:gd name="connsiteX124" fmla="*/ 4797005 w 5187198"/>
                <a:gd name="connsiteY124" fmla="*/ 2424470 h 6239661"/>
                <a:gd name="connsiteX125" fmla="*/ 4774433 w 5187198"/>
                <a:gd name="connsiteY125" fmla="*/ 2361620 h 6239661"/>
                <a:gd name="connsiteX126" fmla="*/ 4752459 w 5187198"/>
                <a:gd name="connsiteY126" fmla="*/ 2298700 h 6239661"/>
                <a:gd name="connsiteX127" fmla="*/ 4728083 w 5187198"/>
                <a:gd name="connsiteY127" fmla="*/ 2236526 h 6239661"/>
                <a:gd name="connsiteX128" fmla="*/ 4704471 w 5187198"/>
                <a:gd name="connsiteY128" fmla="*/ 2174095 h 6239661"/>
                <a:gd name="connsiteX129" fmla="*/ 4678399 w 5187198"/>
                <a:gd name="connsiteY129" fmla="*/ 2112626 h 6239661"/>
                <a:gd name="connsiteX130" fmla="*/ 4652601 w 5187198"/>
                <a:gd name="connsiteY130" fmla="*/ 2050999 h 6239661"/>
                <a:gd name="connsiteX131" fmla="*/ 4624205 w 5187198"/>
                <a:gd name="connsiteY131" fmla="*/ 1990415 h 6239661"/>
                <a:gd name="connsiteX132" fmla="*/ 4595398 w 5187198"/>
                <a:gd name="connsiteY132" fmla="*/ 1930069 h 6239661"/>
                <a:gd name="connsiteX133" fmla="*/ 4563827 w 5187198"/>
                <a:gd name="connsiteY133" fmla="*/ 1870952 h 6239661"/>
                <a:gd name="connsiteX134" fmla="*/ 4531433 w 5187198"/>
                <a:gd name="connsiteY134" fmla="*/ 1812311 h 6239661"/>
                <a:gd name="connsiteX135" fmla="*/ 4523315 w 5187198"/>
                <a:gd name="connsiteY135" fmla="*/ 1797616 h 6239661"/>
                <a:gd name="connsiteX136" fmla="*/ 4514482 w 5187198"/>
                <a:gd name="connsiteY136" fmla="*/ 1783425 h 6239661"/>
                <a:gd name="connsiteX137" fmla="*/ 4496845 w 5187198"/>
                <a:gd name="connsiteY137" fmla="*/ 1754936 h 6239661"/>
                <a:gd name="connsiteX138" fmla="*/ 4461463 w 5187198"/>
                <a:gd name="connsiteY138" fmla="*/ 1697929 h 6239661"/>
                <a:gd name="connsiteX139" fmla="*/ 4452660 w 5187198"/>
                <a:gd name="connsiteY139" fmla="*/ 1683629 h 6239661"/>
                <a:gd name="connsiteX140" fmla="*/ 4443141 w 5187198"/>
                <a:gd name="connsiteY140" fmla="*/ 1669834 h 6239661"/>
                <a:gd name="connsiteX141" fmla="*/ 4424241 w 5187198"/>
                <a:gd name="connsiteY141" fmla="*/ 1642166 h 6239661"/>
                <a:gd name="connsiteX142" fmla="*/ 4346886 w 5187198"/>
                <a:gd name="connsiteY142" fmla="*/ 1532412 h 6239661"/>
                <a:gd name="connsiteX143" fmla="*/ 3985497 w 5187198"/>
                <a:gd name="connsiteY143" fmla="*/ 1134649 h 6239661"/>
                <a:gd name="connsiteX144" fmla="*/ 3545665 w 5187198"/>
                <a:gd name="connsiteY144" fmla="*/ 825877 h 6239661"/>
                <a:gd name="connsiteX145" fmla="*/ 3486190 w 5187198"/>
                <a:gd name="connsiteY145" fmla="*/ 794756 h 6239661"/>
                <a:gd name="connsiteX146" fmla="*/ 3426182 w 5187198"/>
                <a:gd name="connsiteY146" fmla="*/ 764765 h 6239661"/>
                <a:gd name="connsiteX147" fmla="*/ 3365044 w 5187198"/>
                <a:gd name="connsiteY147" fmla="*/ 737255 h 6239661"/>
                <a:gd name="connsiteX148" fmla="*/ 3334529 w 5187198"/>
                <a:gd name="connsiteY148" fmla="*/ 723514 h 6239661"/>
                <a:gd name="connsiteX149" fmla="*/ 3303733 w 5187198"/>
                <a:gd name="connsiteY149" fmla="*/ 710395 h 6239661"/>
                <a:gd name="connsiteX150" fmla="*/ 3179033 w 5187198"/>
                <a:gd name="connsiteY150" fmla="*/ 662259 h 6239661"/>
                <a:gd name="connsiteX151" fmla="*/ 3052408 w 5187198"/>
                <a:gd name="connsiteY151" fmla="*/ 620447 h 6239661"/>
                <a:gd name="connsiteX152" fmla="*/ 2924325 w 5187198"/>
                <a:gd name="connsiteY152" fmla="*/ 584505 h 6239661"/>
                <a:gd name="connsiteX153" fmla="*/ 2859667 w 5187198"/>
                <a:gd name="connsiteY153" fmla="*/ 569266 h 6239661"/>
                <a:gd name="connsiteX154" fmla="*/ 2795226 w 5187198"/>
                <a:gd name="connsiteY154" fmla="*/ 554085 h 6239661"/>
                <a:gd name="connsiteX155" fmla="*/ 2729702 w 5187198"/>
                <a:gd name="connsiteY155" fmla="*/ 540354 h 6239661"/>
                <a:gd name="connsiteX156" fmla="*/ 2663758 w 5187198"/>
                <a:gd name="connsiteY156" fmla="*/ 527322 h 6239661"/>
                <a:gd name="connsiteX157" fmla="*/ 2630927 w 5187198"/>
                <a:gd name="connsiteY157" fmla="*/ 520495 h 6239661"/>
                <a:gd name="connsiteX158" fmla="*/ 2597965 w 5187198"/>
                <a:gd name="connsiteY158" fmla="*/ 515024 h 6239661"/>
                <a:gd name="connsiteX159" fmla="*/ 2532205 w 5187198"/>
                <a:gd name="connsiteY159" fmla="*/ 503895 h 6239661"/>
                <a:gd name="connsiteX160" fmla="*/ 2010064 w 5187198"/>
                <a:gd name="connsiteY160" fmla="*/ 452552 h 6239661"/>
                <a:gd name="connsiteX161" fmla="*/ 1494552 w 5187198"/>
                <a:gd name="connsiteY161" fmla="*/ 485055 h 6239661"/>
                <a:gd name="connsiteX162" fmla="*/ 1366896 w 5187198"/>
                <a:gd name="connsiteY162" fmla="*/ 509389 h 6239661"/>
                <a:gd name="connsiteX163" fmla="*/ 1240175 w 5187198"/>
                <a:gd name="connsiteY163" fmla="*/ 541045 h 6239661"/>
                <a:gd name="connsiteX164" fmla="*/ 1177438 w 5187198"/>
                <a:gd name="connsiteY164" fmla="*/ 560170 h 6239661"/>
                <a:gd name="connsiteX165" fmla="*/ 1145987 w 5187198"/>
                <a:gd name="connsiteY165" fmla="*/ 569826 h 6239661"/>
                <a:gd name="connsiteX166" fmla="*/ 1130315 w 5187198"/>
                <a:gd name="connsiteY166" fmla="*/ 574669 h 6239661"/>
                <a:gd name="connsiteX167" fmla="*/ 1114873 w 5187198"/>
                <a:gd name="connsiteY167" fmla="*/ 580384 h 6239661"/>
                <a:gd name="connsiteX168" fmla="*/ 1052839 w 5187198"/>
                <a:gd name="connsiteY168" fmla="*/ 602943 h 6239661"/>
                <a:gd name="connsiteX169" fmla="*/ 991135 w 5187198"/>
                <a:gd name="connsiteY169" fmla="*/ 626866 h 6239661"/>
                <a:gd name="connsiteX170" fmla="*/ 930179 w 5187198"/>
                <a:gd name="connsiteY170" fmla="*/ 653191 h 6239661"/>
                <a:gd name="connsiteX171" fmla="*/ 869768 w 5187198"/>
                <a:gd name="connsiteY171" fmla="*/ 680937 h 6239661"/>
                <a:gd name="connsiteX172" fmla="*/ 810085 w 5187198"/>
                <a:gd name="connsiteY172" fmla="*/ 710734 h 6239661"/>
                <a:gd name="connsiteX173" fmla="*/ 751220 w 5187198"/>
                <a:gd name="connsiteY173" fmla="*/ 741794 h 6239661"/>
                <a:gd name="connsiteX174" fmla="*/ 532669 w 5187198"/>
                <a:gd name="connsiteY174" fmla="*/ 881688 h 6239661"/>
                <a:gd name="connsiteX175" fmla="*/ 354185 w 5187198"/>
                <a:gd name="connsiteY175" fmla="*/ 1050286 h 6239661"/>
                <a:gd name="connsiteX176" fmla="*/ 315980 w 5187198"/>
                <a:gd name="connsiteY176" fmla="*/ 1098125 h 6239661"/>
                <a:gd name="connsiteX177" fmla="*/ 280345 w 5187198"/>
                <a:gd name="connsiteY177" fmla="*/ 1149782 h 6239661"/>
                <a:gd name="connsiteX178" fmla="*/ 245890 w 5187198"/>
                <a:gd name="connsiteY178" fmla="*/ 1203959 h 6239661"/>
                <a:gd name="connsiteX179" fmla="*/ 212162 w 5187198"/>
                <a:gd name="connsiteY179" fmla="*/ 1260184 h 6239661"/>
                <a:gd name="connsiteX180" fmla="*/ 80716 w 5187198"/>
                <a:gd name="connsiteY180" fmla="*/ 1502476 h 6239661"/>
                <a:gd name="connsiteX181" fmla="*/ 0 w 5187198"/>
                <a:gd name="connsiteY181" fmla="*/ 1648841 h 6239661"/>
                <a:gd name="connsiteX182" fmla="*/ 0 w 5187198"/>
                <a:gd name="connsiteY182" fmla="*/ 954863 h 6239661"/>
                <a:gd name="connsiteX183" fmla="*/ 43491 w 5187198"/>
                <a:gd name="connsiteY183" fmla="*/ 895513 h 6239661"/>
                <a:gd name="connsiteX184" fmla="*/ 93923 w 5187198"/>
                <a:gd name="connsiteY184" fmla="*/ 834489 h 6239661"/>
                <a:gd name="connsiteX185" fmla="*/ 323465 w 5187198"/>
                <a:gd name="connsiteY185" fmla="*/ 617671 h 6239661"/>
                <a:gd name="connsiteX186" fmla="*/ 574777 w 5187198"/>
                <a:gd name="connsiteY186" fmla="*/ 446794 h 6239661"/>
                <a:gd name="connsiteX187" fmla="*/ 638943 w 5187198"/>
                <a:gd name="connsiteY187" fmla="*/ 408925 h 6239661"/>
                <a:gd name="connsiteX188" fmla="*/ 703505 w 5187198"/>
                <a:gd name="connsiteY188" fmla="*/ 371742 h 6239661"/>
                <a:gd name="connsiteX189" fmla="*/ 769262 w 5187198"/>
                <a:gd name="connsiteY189" fmla="*/ 336154 h 6239661"/>
                <a:gd name="connsiteX190" fmla="*/ 835552 w 5187198"/>
                <a:gd name="connsiteY190" fmla="*/ 301173 h 6239661"/>
                <a:gd name="connsiteX191" fmla="*/ 902979 w 5187198"/>
                <a:gd name="connsiteY191" fmla="*/ 268004 h 6239661"/>
                <a:gd name="connsiteX192" fmla="*/ 971127 w 5187198"/>
                <a:gd name="connsiteY192" fmla="*/ 235607 h 6239661"/>
                <a:gd name="connsiteX193" fmla="*/ 988238 w 5187198"/>
                <a:gd name="connsiteY193" fmla="*/ 227556 h 6239661"/>
                <a:gd name="connsiteX194" fmla="*/ 1005744 w 5187198"/>
                <a:gd name="connsiteY194" fmla="*/ 220191 h 6239661"/>
                <a:gd name="connsiteX195" fmla="*/ 1040729 w 5187198"/>
                <a:gd name="connsiteY195" fmla="*/ 205569 h 6239661"/>
                <a:gd name="connsiteX196" fmla="*/ 1110835 w 5187198"/>
                <a:gd name="connsiteY196" fmla="*/ 176248 h 6239661"/>
                <a:gd name="connsiteX197" fmla="*/ 1254256 w 5187198"/>
                <a:gd name="connsiteY197" fmla="*/ 123796 h 6239661"/>
                <a:gd name="connsiteX198" fmla="*/ 1401310 w 5187198"/>
                <a:gd name="connsiteY198" fmla="*/ 79852 h 6239661"/>
                <a:gd name="connsiteX199" fmla="*/ 2011811 w 5187198"/>
                <a:gd name="connsiteY199" fmla="*/ 4 h 62396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</a:cxnLst>
              <a:rect l="l" t="t" r="r" b="b"/>
              <a:pathLst>
                <a:path w="5187198" h="6239661">
                  <a:moveTo>
                    <a:pt x="2011811" y="4"/>
                  </a:moveTo>
                  <a:cubicBezTo>
                    <a:pt x="2217306" y="120"/>
                    <a:pt x="2420903" y="25925"/>
                    <a:pt x="2617011" y="70590"/>
                  </a:cubicBezTo>
                  <a:lnTo>
                    <a:pt x="2690321" y="88146"/>
                  </a:lnTo>
                  <a:lnTo>
                    <a:pt x="2726863" y="97127"/>
                  </a:lnTo>
                  <a:lnTo>
                    <a:pt x="2762951" y="107375"/>
                  </a:lnTo>
                  <a:lnTo>
                    <a:pt x="2834843" y="128493"/>
                  </a:lnTo>
                  <a:cubicBezTo>
                    <a:pt x="2858788" y="135605"/>
                    <a:pt x="2882632" y="142226"/>
                    <a:pt x="2906574" y="151076"/>
                  </a:cubicBezTo>
                  <a:cubicBezTo>
                    <a:pt x="2954475" y="167852"/>
                    <a:pt x="3002363" y="183813"/>
                    <a:pt x="3049504" y="202124"/>
                  </a:cubicBezTo>
                  <a:lnTo>
                    <a:pt x="3189518" y="260159"/>
                  </a:lnTo>
                  <a:lnTo>
                    <a:pt x="3326048" y="325143"/>
                  </a:lnTo>
                  <a:cubicBezTo>
                    <a:pt x="3370687" y="348464"/>
                    <a:pt x="3414908" y="372485"/>
                    <a:pt x="3459166" y="395936"/>
                  </a:cubicBezTo>
                  <a:cubicBezTo>
                    <a:pt x="3502947" y="420302"/>
                    <a:pt x="3545491" y="447118"/>
                    <a:pt x="3588578" y="472343"/>
                  </a:cubicBezTo>
                  <a:cubicBezTo>
                    <a:pt x="3610346" y="484551"/>
                    <a:pt x="3630797" y="499072"/>
                    <a:pt x="3651864" y="512600"/>
                  </a:cubicBezTo>
                  <a:lnTo>
                    <a:pt x="3714514" y="553499"/>
                  </a:lnTo>
                  <a:cubicBezTo>
                    <a:pt x="3880005" y="664844"/>
                    <a:pt x="4036083" y="788388"/>
                    <a:pt x="4181221" y="922912"/>
                  </a:cubicBezTo>
                  <a:cubicBezTo>
                    <a:pt x="4326221" y="1057515"/>
                    <a:pt x="4461955" y="1202038"/>
                    <a:pt x="4582963" y="1358264"/>
                  </a:cubicBezTo>
                  <a:cubicBezTo>
                    <a:pt x="4614206" y="1396543"/>
                    <a:pt x="4642091" y="1437400"/>
                    <a:pt x="4670721" y="1477644"/>
                  </a:cubicBezTo>
                  <a:cubicBezTo>
                    <a:pt x="4700172" y="1517414"/>
                    <a:pt x="4725864" y="1559538"/>
                    <a:pt x="4752378" y="1601187"/>
                  </a:cubicBezTo>
                  <a:lnTo>
                    <a:pt x="4772168" y="1632456"/>
                  </a:lnTo>
                  <a:lnTo>
                    <a:pt x="4782117" y="1648104"/>
                  </a:lnTo>
                  <a:lnTo>
                    <a:pt x="4791381" y="1664150"/>
                  </a:lnTo>
                  <a:lnTo>
                    <a:pt x="4828190" y="1728379"/>
                  </a:lnTo>
                  <a:cubicBezTo>
                    <a:pt x="4840266" y="1749930"/>
                    <a:pt x="4853470" y="1770740"/>
                    <a:pt x="4864832" y="1792796"/>
                  </a:cubicBezTo>
                  <a:lnTo>
                    <a:pt x="4899201" y="1858342"/>
                  </a:lnTo>
                  <a:cubicBezTo>
                    <a:pt x="4910484" y="1880260"/>
                    <a:pt x="4922532" y="1901920"/>
                    <a:pt x="4933266" y="1924155"/>
                  </a:cubicBezTo>
                  <a:lnTo>
                    <a:pt x="4964403" y="1991384"/>
                  </a:lnTo>
                  <a:cubicBezTo>
                    <a:pt x="4974618" y="2013829"/>
                    <a:pt x="4985323" y="2036171"/>
                    <a:pt x="4995019" y="2058823"/>
                  </a:cubicBezTo>
                  <a:lnTo>
                    <a:pt x="5021999" y="2127723"/>
                  </a:lnTo>
                  <a:lnTo>
                    <a:pt x="5048321" y="2196908"/>
                  </a:lnTo>
                  <a:lnTo>
                    <a:pt x="5070546" y="2267547"/>
                  </a:lnTo>
                  <a:cubicBezTo>
                    <a:pt x="5078054" y="2291004"/>
                    <a:pt x="5085044" y="2314670"/>
                    <a:pt x="5092171" y="2338256"/>
                  </a:cubicBezTo>
                  <a:cubicBezTo>
                    <a:pt x="5098670" y="2362023"/>
                    <a:pt x="5104296" y="2386019"/>
                    <a:pt x="5110305" y="2409886"/>
                  </a:cubicBezTo>
                  <a:cubicBezTo>
                    <a:pt x="5158097" y="2600976"/>
                    <a:pt x="5182068" y="2797044"/>
                    <a:pt x="5186393" y="2992022"/>
                  </a:cubicBezTo>
                  <a:cubicBezTo>
                    <a:pt x="5191013" y="3187195"/>
                    <a:pt x="5175397" y="3380886"/>
                    <a:pt x="5149045" y="3571816"/>
                  </a:cubicBezTo>
                  <a:cubicBezTo>
                    <a:pt x="5141154" y="3619431"/>
                    <a:pt x="5133539" y="3666889"/>
                    <a:pt x="5126572" y="3714520"/>
                  </a:cubicBezTo>
                  <a:cubicBezTo>
                    <a:pt x="5117276" y="3761759"/>
                    <a:pt x="5107793" y="3808831"/>
                    <a:pt x="5099067" y="3856108"/>
                  </a:cubicBezTo>
                  <a:lnTo>
                    <a:pt x="5095699" y="3873868"/>
                  </a:lnTo>
                  <a:lnTo>
                    <a:pt x="5091573" y="3891426"/>
                  </a:lnTo>
                  <a:lnTo>
                    <a:pt x="5083324" y="3926541"/>
                  </a:lnTo>
                  <a:lnTo>
                    <a:pt x="5067256" y="3996889"/>
                  </a:lnTo>
                  <a:cubicBezTo>
                    <a:pt x="5064451" y="4008657"/>
                    <a:pt x="5062244" y="4020353"/>
                    <a:pt x="5059194" y="4032171"/>
                  </a:cubicBezTo>
                  <a:lnTo>
                    <a:pt x="5049522" y="4067833"/>
                  </a:lnTo>
                  <a:lnTo>
                    <a:pt x="5040067" y="4103553"/>
                  </a:lnTo>
                  <a:cubicBezTo>
                    <a:pt x="5036554" y="4115363"/>
                    <a:pt x="5032689" y="4127194"/>
                    <a:pt x="5028960" y="4138946"/>
                  </a:cubicBezTo>
                  <a:cubicBezTo>
                    <a:pt x="4999693" y="4233462"/>
                    <a:pt x="4962869" y="4326764"/>
                    <a:pt x="4917351" y="4417041"/>
                  </a:cubicBezTo>
                  <a:cubicBezTo>
                    <a:pt x="4871860" y="4507209"/>
                    <a:pt x="4817597" y="4594215"/>
                    <a:pt x="4756163" y="4676402"/>
                  </a:cubicBezTo>
                  <a:cubicBezTo>
                    <a:pt x="4632803" y="4840875"/>
                    <a:pt x="4480597" y="4982783"/>
                    <a:pt x="4322493" y="5105604"/>
                  </a:cubicBezTo>
                  <a:cubicBezTo>
                    <a:pt x="4163928" y="5228420"/>
                    <a:pt x="3999564" y="5332640"/>
                    <a:pt x="3840510" y="5429590"/>
                  </a:cubicBezTo>
                  <a:cubicBezTo>
                    <a:pt x="3760954" y="5478172"/>
                    <a:pt x="3682353" y="5524924"/>
                    <a:pt x="3606447" y="5572862"/>
                  </a:cubicBezTo>
                  <a:lnTo>
                    <a:pt x="3488814" y="5647178"/>
                  </a:lnTo>
                  <a:cubicBezTo>
                    <a:pt x="3448270" y="5672597"/>
                    <a:pt x="3407323" y="5697792"/>
                    <a:pt x="3365864" y="5722735"/>
                  </a:cubicBezTo>
                  <a:cubicBezTo>
                    <a:pt x="3200163" y="5822424"/>
                    <a:pt x="3026125" y="5917328"/>
                    <a:pt x="2839486" y="5999120"/>
                  </a:cubicBezTo>
                  <a:cubicBezTo>
                    <a:pt x="2653201" y="6080891"/>
                    <a:pt x="2453560" y="6149344"/>
                    <a:pt x="2242423" y="6192346"/>
                  </a:cubicBezTo>
                  <a:cubicBezTo>
                    <a:pt x="2031719" y="6235463"/>
                    <a:pt x="1808952" y="6251353"/>
                    <a:pt x="1589380" y="6230657"/>
                  </a:cubicBezTo>
                  <a:lnTo>
                    <a:pt x="1548244" y="6226706"/>
                  </a:lnTo>
                  <a:cubicBezTo>
                    <a:pt x="1534528" y="6225117"/>
                    <a:pt x="1520898" y="6223203"/>
                    <a:pt x="1507348" y="6221428"/>
                  </a:cubicBezTo>
                  <a:lnTo>
                    <a:pt x="1466401" y="6215904"/>
                  </a:lnTo>
                  <a:cubicBezTo>
                    <a:pt x="1452772" y="6213991"/>
                    <a:pt x="1439316" y="6211428"/>
                    <a:pt x="1425773" y="6209191"/>
                  </a:cubicBezTo>
                  <a:cubicBezTo>
                    <a:pt x="1398775" y="6204391"/>
                    <a:pt x="1371610" y="6199779"/>
                    <a:pt x="1344960" y="6193681"/>
                  </a:cubicBezTo>
                  <a:cubicBezTo>
                    <a:pt x="1318251" y="6187799"/>
                    <a:pt x="1291260" y="6182538"/>
                    <a:pt x="1265007" y="6175388"/>
                  </a:cubicBezTo>
                  <a:lnTo>
                    <a:pt x="1225415" y="6165243"/>
                  </a:lnTo>
                  <a:cubicBezTo>
                    <a:pt x="1212163" y="6161924"/>
                    <a:pt x="1198939" y="6158496"/>
                    <a:pt x="1186567" y="6154486"/>
                  </a:cubicBezTo>
                  <a:lnTo>
                    <a:pt x="1111158" y="6130918"/>
                  </a:lnTo>
                  <a:lnTo>
                    <a:pt x="1035915" y="6107163"/>
                  </a:lnTo>
                  <a:cubicBezTo>
                    <a:pt x="1010846" y="6099055"/>
                    <a:pt x="986357" y="6088784"/>
                    <a:pt x="961579" y="6079594"/>
                  </a:cubicBezTo>
                  <a:cubicBezTo>
                    <a:pt x="763709" y="6005594"/>
                    <a:pt x="572401" y="5909703"/>
                    <a:pt x="395297" y="5792812"/>
                  </a:cubicBezTo>
                  <a:lnTo>
                    <a:pt x="265239" y="5701511"/>
                  </a:lnTo>
                  <a:cubicBezTo>
                    <a:pt x="254227" y="5694155"/>
                    <a:pt x="244103" y="5685646"/>
                    <a:pt x="233756" y="5677542"/>
                  </a:cubicBezTo>
                  <a:lnTo>
                    <a:pt x="202800" y="5652902"/>
                  </a:lnTo>
                  <a:lnTo>
                    <a:pt x="140918" y="5603515"/>
                  </a:lnTo>
                  <a:cubicBezTo>
                    <a:pt x="130598" y="5595302"/>
                    <a:pt x="120280" y="5587089"/>
                    <a:pt x="110625" y="5578127"/>
                  </a:cubicBezTo>
                  <a:cubicBezTo>
                    <a:pt x="105647" y="5573779"/>
                    <a:pt x="100444" y="5569834"/>
                    <a:pt x="95631" y="5565299"/>
                  </a:cubicBezTo>
                  <a:cubicBezTo>
                    <a:pt x="90955" y="5560684"/>
                    <a:pt x="86505" y="5555666"/>
                    <a:pt x="81966" y="5550973"/>
                  </a:cubicBezTo>
                  <a:lnTo>
                    <a:pt x="27991" y="5493272"/>
                  </a:lnTo>
                  <a:cubicBezTo>
                    <a:pt x="19109" y="5483589"/>
                    <a:pt x="9758" y="5474359"/>
                    <a:pt x="1454" y="5464252"/>
                  </a:cubicBezTo>
                  <a:lnTo>
                    <a:pt x="0" y="5462518"/>
                  </a:lnTo>
                  <a:lnTo>
                    <a:pt x="0" y="4720187"/>
                  </a:lnTo>
                  <a:lnTo>
                    <a:pt x="109684" y="4836724"/>
                  </a:lnTo>
                  <a:cubicBezTo>
                    <a:pt x="173316" y="4897375"/>
                    <a:pt x="239447" y="4954160"/>
                    <a:pt x="306959" y="5007200"/>
                  </a:cubicBezTo>
                  <a:lnTo>
                    <a:pt x="358101" y="5046057"/>
                  </a:lnTo>
                  <a:lnTo>
                    <a:pt x="383328" y="5065684"/>
                  </a:lnTo>
                  <a:cubicBezTo>
                    <a:pt x="391637" y="5072316"/>
                    <a:pt x="400805" y="5077902"/>
                    <a:pt x="409503" y="5083942"/>
                  </a:cubicBezTo>
                  <a:lnTo>
                    <a:pt x="461889" y="5119888"/>
                  </a:lnTo>
                  <a:cubicBezTo>
                    <a:pt x="466184" y="5122893"/>
                    <a:pt x="470616" y="5125820"/>
                    <a:pt x="474883" y="5128933"/>
                  </a:cubicBezTo>
                  <a:cubicBezTo>
                    <a:pt x="478982" y="5132235"/>
                    <a:pt x="482476" y="5136069"/>
                    <a:pt x="486410" y="5139557"/>
                  </a:cubicBezTo>
                  <a:cubicBezTo>
                    <a:pt x="494140" y="5146613"/>
                    <a:pt x="502565" y="5152812"/>
                    <a:pt x="510852" y="5159089"/>
                  </a:cubicBezTo>
                  <a:lnTo>
                    <a:pt x="560653" y="5196893"/>
                  </a:lnTo>
                  <a:lnTo>
                    <a:pt x="585485" y="5215834"/>
                  </a:lnTo>
                  <a:cubicBezTo>
                    <a:pt x="593773" y="5222111"/>
                    <a:pt x="601864" y="5228685"/>
                    <a:pt x="610707" y="5234185"/>
                  </a:cubicBezTo>
                  <a:lnTo>
                    <a:pt x="714768" y="5303103"/>
                  </a:lnTo>
                  <a:cubicBezTo>
                    <a:pt x="856162" y="5390603"/>
                    <a:pt x="1008099" y="5459947"/>
                    <a:pt x="1166634" y="5513322"/>
                  </a:cubicBezTo>
                  <a:cubicBezTo>
                    <a:pt x="1186540" y="5519932"/>
                    <a:pt x="1205774" y="5527751"/>
                    <a:pt x="1225991" y="5533632"/>
                  </a:cubicBezTo>
                  <a:lnTo>
                    <a:pt x="1286680" y="5550705"/>
                  </a:lnTo>
                  <a:lnTo>
                    <a:pt x="1347310" y="5567995"/>
                  </a:lnTo>
                  <a:cubicBezTo>
                    <a:pt x="1357469" y="5571180"/>
                    <a:pt x="1367261" y="5573572"/>
                    <a:pt x="1377002" y="5575719"/>
                  </a:cubicBezTo>
                  <a:lnTo>
                    <a:pt x="1406328" y="5582649"/>
                  </a:lnTo>
                  <a:cubicBezTo>
                    <a:pt x="1425825" y="5587757"/>
                    <a:pt x="1445490" y="5590939"/>
                    <a:pt x="1465060" y="5594909"/>
                  </a:cubicBezTo>
                  <a:cubicBezTo>
                    <a:pt x="1484652" y="5599231"/>
                    <a:pt x="1504324" y="5601952"/>
                    <a:pt x="1523881" y="5605105"/>
                  </a:cubicBezTo>
                  <a:cubicBezTo>
                    <a:pt x="1533660" y="5606682"/>
                    <a:pt x="1543460" y="5608613"/>
                    <a:pt x="1553325" y="5609865"/>
                  </a:cubicBezTo>
                  <a:lnTo>
                    <a:pt x="1582813" y="5613593"/>
                  </a:lnTo>
                  <a:lnTo>
                    <a:pt x="1612301" y="5617321"/>
                  </a:lnTo>
                  <a:lnTo>
                    <a:pt x="1641863" y="5619910"/>
                  </a:lnTo>
                  <a:cubicBezTo>
                    <a:pt x="1799348" y="5633940"/>
                    <a:pt x="1957913" y="5625770"/>
                    <a:pt x="2117508" y="5595156"/>
                  </a:cubicBezTo>
                  <a:cubicBezTo>
                    <a:pt x="2277124" y="5564895"/>
                    <a:pt x="2437004" y="5512449"/>
                    <a:pt x="2597368" y="5447381"/>
                  </a:cubicBezTo>
                  <a:cubicBezTo>
                    <a:pt x="2757791" y="5382096"/>
                    <a:pt x="2918855" y="5304464"/>
                    <a:pt x="3082968" y="5223245"/>
                  </a:cubicBezTo>
                  <a:lnTo>
                    <a:pt x="3334855" y="5097383"/>
                  </a:lnTo>
                  <a:cubicBezTo>
                    <a:pt x="3423528" y="5054142"/>
                    <a:pt x="3511773" y="5013798"/>
                    <a:pt x="3599509" y="4976217"/>
                  </a:cubicBezTo>
                  <a:cubicBezTo>
                    <a:pt x="3774960" y="4900701"/>
                    <a:pt x="3948276" y="4837481"/>
                    <a:pt x="4112002" y="4766359"/>
                  </a:cubicBezTo>
                  <a:cubicBezTo>
                    <a:pt x="4193972" y="4730827"/>
                    <a:pt x="4273429" y="4692997"/>
                    <a:pt x="4348983" y="4649833"/>
                  </a:cubicBezTo>
                  <a:cubicBezTo>
                    <a:pt x="4424508" y="4606778"/>
                    <a:pt x="4496050" y="4558250"/>
                    <a:pt x="4560505" y="4501564"/>
                  </a:cubicBezTo>
                  <a:cubicBezTo>
                    <a:pt x="4625198" y="4445289"/>
                    <a:pt x="4682991" y="4381021"/>
                    <a:pt x="4731963" y="4309870"/>
                  </a:cubicBezTo>
                  <a:cubicBezTo>
                    <a:pt x="4781043" y="4238747"/>
                    <a:pt x="4821275" y="4160848"/>
                    <a:pt x="4852344" y="4078640"/>
                  </a:cubicBezTo>
                  <a:lnTo>
                    <a:pt x="4863972" y="4047790"/>
                  </a:lnTo>
                  <a:lnTo>
                    <a:pt x="4874144" y="4016320"/>
                  </a:lnTo>
                  <a:lnTo>
                    <a:pt x="4884127" y="3984682"/>
                  </a:lnTo>
                  <a:cubicBezTo>
                    <a:pt x="4887242" y="3973925"/>
                    <a:pt x="4889981" y="3962835"/>
                    <a:pt x="4892800" y="3951883"/>
                  </a:cubicBezTo>
                  <a:lnTo>
                    <a:pt x="4909526" y="3886001"/>
                  </a:lnTo>
                  <a:lnTo>
                    <a:pt x="4917687" y="3852948"/>
                  </a:lnTo>
                  <a:lnTo>
                    <a:pt x="4921768" y="3836422"/>
                  </a:lnTo>
                  <a:lnTo>
                    <a:pt x="4924845" y="3819742"/>
                  </a:lnTo>
                  <a:cubicBezTo>
                    <a:pt x="4933092" y="3775120"/>
                    <a:pt x="4941231" y="3730469"/>
                    <a:pt x="4948230" y="3685744"/>
                  </a:cubicBezTo>
                  <a:cubicBezTo>
                    <a:pt x="4953579" y="3640694"/>
                    <a:pt x="4958249" y="3595577"/>
                    <a:pt x="4962782" y="3550540"/>
                  </a:cubicBezTo>
                  <a:cubicBezTo>
                    <a:pt x="4976580" y="3369692"/>
                    <a:pt x="4965812" y="3187942"/>
                    <a:pt x="4939468" y="3010249"/>
                  </a:cubicBezTo>
                  <a:cubicBezTo>
                    <a:pt x="4912965" y="2832281"/>
                    <a:pt x="4870237" y="2658196"/>
                    <a:pt x="4816901" y="2488224"/>
                  </a:cubicBezTo>
                  <a:cubicBezTo>
                    <a:pt x="4810197" y="2466954"/>
                    <a:pt x="4803984" y="2445582"/>
                    <a:pt x="4797005" y="2424470"/>
                  </a:cubicBezTo>
                  <a:cubicBezTo>
                    <a:pt x="4789399" y="2403537"/>
                    <a:pt x="4781686" y="2382574"/>
                    <a:pt x="4774433" y="2361620"/>
                  </a:cubicBezTo>
                  <a:lnTo>
                    <a:pt x="4752459" y="2298700"/>
                  </a:lnTo>
                  <a:lnTo>
                    <a:pt x="4728083" y="2236526"/>
                  </a:lnTo>
                  <a:cubicBezTo>
                    <a:pt x="4719957" y="2215802"/>
                    <a:pt x="4712352" y="2194869"/>
                    <a:pt x="4704471" y="2174095"/>
                  </a:cubicBezTo>
                  <a:lnTo>
                    <a:pt x="4678399" y="2112626"/>
                  </a:lnTo>
                  <a:lnTo>
                    <a:pt x="4652601" y="2050999"/>
                  </a:lnTo>
                  <a:cubicBezTo>
                    <a:pt x="4643711" y="2030533"/>
                    <a:pt x="4633616" y="2010672"/>
                    <a:pt x="4624205" y="1990415"/>
                  </a:cubicBezTo>
                  <a:lnTo>
                    <a:pt x="4595398" y="1930069"/>
                  </a:lnTo>
                  <a:cubicBezTo>
                    <a:pt x="4585714" y="1909969"/>
                    <a:pt x="4574413" y="1890713"/>
                    <a:pt x="4563827" y="1870952"/>
                  </a:cubicBezTo>
                  <a:lnTo>
                    <a:pt x="4531433" y="1812311"/>
                  </a:lnTo>
                  <a:lnTo>
                    <a:pt x="4523315" y="1797616"/>
                  </a:lnTo>
                  <a:lnTo>
                    <a:pt x="4514482" y="1783425"/>
                  </a:lnTo>
                  <a:lnTo>
                    <a:pt x="4496845" y="1754936"/>
                  </a:lnTo>
                  <a:lnTo>
                    <a:pt x="4461463" y="1697929"/>
                  </a:lnTo>
                  <a:lnTo>
                    <a:pt x="4452660" y="1683629"/>
                  </a:lnTo>
                  <a:lnTo>
                    <a:pt x="4443141" y="1669834"/>
                  </a:lnTo>
                  <a:lnTo>
                    <a:pt x="4424241" y="1642166"/>
                  </a:lnTo>
                  <a:cubicBezTo>
                    <a:pt x="4399005" y="1605265"/>
                    <a:pt x="4374512" y="1567751"/>
                    <a:pt x="4346886" y="1532412"/>
                  </a:cubicBezTo>
                  <a:cubicBezTo>
                    <a:pt x="4240477" y="1388328"/>
                    <a:pt x="4120362" y="1253437"/>
                    <a:pt x="3985497" y="1134649"/>
                  </a:cubicBezTo>
                  <a:cubicBezTo>
                    <a:pt x="3850799" y="1015675"/>
                    <a:pt x="3702920" y="911715"/>
                    <a:pt x="3545665" y="825877"/>
                  </a:cubicBezTo>
                  <a:lnTo>
                    <a:pt x="3486190" y="794756"/>
                  </a:lnTo>
                  <a:cubicBezTo>
                    <a:pt x="3466181" y="784640"/>
                    <a:pt x="3446893" y="773560"/>
                    <a:pt x="3426182" y="764765"/>
                  </a:cubicBezTo>
                  <a:lnTo>
                    <a:pt x="3365044" y="737255"/>
                  </a:lnTo>
                  <a:lnTo>
                    <a:pt x="3334529" y="723514"/>
                  </a:lnTo>
                  <a:cubicBezTo>
                    <a:pt x="3324394" y="718943"/>
                    <a:pt x="3314287" y="714265"/>
                    <a:pt x="3303733" y="710395"/>
                  </a:cubicBezTo>
                  <a:cubicBezTo>
                    <a:pt x="3262013" y="694346"/>
                    <a:pt x="3220711" y="677599"/>
                    <a:pt x="3179033" y="662259"/>
                  </a:cubicBezTo>
                  <a:lnTo>
                    <a:pt x="3052408" y="620447"/>
                  </a:lnTo>
                  <a:lnTo>
                    <a:pt x="2924325" y="584505"/>
                  </a:lnTo>
                  <a:cubicBezTo>
                    <a:pt x="2903106" y="578471"/>
                    <a:pt x="2881119" y="574434"/>
                    <a:pt x="2859667" y="569266"/>
                  </a:cubicBezTo>
                  <a:lnTo>
                    <a:pt x="2795226" y="554085"/>
                  </a:lnTo>
                  <a:cubicBezTo>
                    <a:pt x="2774078" y="548652"/>
                    <a:pt x="2751709" y="544744"/>
                    <a:pt x="2729702" y="540354"/>
                  </a:cubicBezTo>
                  <a:lnTo>
                    <a:pt x="2663758" y="527322"/>
                  </a:lnTo>
                  <a:lnTo>
                    <a:pt x="2630927" y="520495"/>
                  </a:lnTo>
                  <a:lnTo>
                    <a:pt x="2597965" y="515024"/>
                  </a:lnTo>
                  <a:cubicBezTo>
                    <a:pt x="2575970" y="511449"/>
                    <a:pt x="2554112" y="507795"/>
                    <a:pt x="2532205" y="503895"/>
                  </a:cubicBezTo>
                  <a:cubicBezTo>
                    <a:pt x="2357016" y="475037"/>
                    <a:pt x="2182954" y="456682"/>
                    <a:pt x="2010064" y="452552"/>
                  </a:cubicBezTo>
                  <a:cubicBezTo>
                    <a:pt x="1837255" y="448558"/>
                    <a:pt x="1665388" y="457916"/>
                    <a:pt x="1494552" y="485055"/>
                  </a:cubicBezTo>
                  <a:cubicBezTo>
                    <a:pt x="1452133" y="492816"/>
                    <a:pt x="1409569" y="501117"/>
                    <a:pt x="1366896" y="509389"/>
                  </a:cubicBezTo>
                  <a:cubicBezTo>
                    <a:pt x="1324862" y="520035"/>
                    <a:pt x="1282333" y="529505"/>
                    <a:pt x="1240175" y="541045"/>
                  </a:cubicBezTo>
                  <a:lnTo>
                    <a:pt x="1177438" y="560170"/>
                  </a:lnTo>
                  <a:lnTo>
                    <a:pt x="1145987" y="569826"/>
                  </a:lnTo>
                  <a:lnTo>
                    <a:pt x="1130315" y="574669"/>
                  </a:lnTo>
                  <a:lnTo>
                    <a:pt x="1114873" y="580384"/>
                  </a:lnTo>
                  <a:lnTo>
                    <a:pt x="1052839" y="602943"/>
                  </a:lnTo>
                  <a:cubicBezTo>
                    <a:pt x="1032151" y="610499"/>
                    <a:pt x="1011255" y="617535"/>
                    <a:pt x="991135" y="626866"/>
                  </a:cubicBezTo>
                  <a:lnTo>
                    <a:pt x="930179" y="653191"/>
                  </a:lnTo>
                  <a:cubicBezTo>
                    <a:pt x="909850" y="662002"/>
                    <a:pt x="889443" y="670676"/>
                    <a:pt x="869768" y="680937"/>
                  </a:cubicBezTo>
                  <a:lnTo>
                    <a:pt x="810085" y="710734"/>
                  </a:lnTo>
                  <a:cubicBezTo>
                    <a:pt x="790331" y="720859"/>
                    <a:pt x="770124" y="730514"/>
                    <a:pt x="751220" y="741794"/>
                  </a:cubicBezTo>
                  <a:cubicBezTo>
                    <a:pt x="673929" y="784955"/>
                    <a:pt x="598827" y="830326"/>
                    <a:pt x="532669" y="881688"/>
                  </a:cubicBezTo>
                  <a:cubicBezTo>
                    <a:pt x="464226" y="931625"/>
                    <a:pt x="406969" y="988270"/>
                    <a:pt x="354185" y="1050286"/>
                  </a:cubicBezTo>
                  <a:lnTo>
                    <a:pt x="315980" y="1098125"/>
                  </a:lnTo>
                  <a:lnTo>
                    <a:pt x="280345" y="1149782"/>
                  </a:lnTo>
                  <a:cubicBezTo>
                    <a:pt x="268144" y="1166335"/>
                    <a:pt x="257438" y="1185955"/>
                    <a:pt x="245890" y="1203959"/>
                  </a:cubicBezTo>
                  <a:cubicBezTo>
                    <a:pt x="234552" y="1222481"/>
                    <a:pt x="223171" y="1240298"/>
                    <a:pt x="212162" y="1260184"/>
                  </a:cubicBezTo>
                  <a:cubicBezTo>
                    <a:pt x="168299" y="1337574"/>
                    <a:pt x="125055" y="1419360"/>
                    <a:pt x="80716" y="1502476"/>
                  </a:cubicBezTo>
                  <a:lnTo>
                    <a:pt x="0" y="1648841"/>
                  </a:lnTo>
                  <a:lnTo>
                    <a:pt x="0" y="954863"/>
                  </a:lnTo>
                  <a:lnTo>
                    <a:pt x="43491" y="895513"/>
                  </a:lnTo>
                  <a:cubicBezTo>
                    <a:pt x="59888" y="874984"/>
                    <a:pt x="77014" y="854766"/>
                    <a:pt x="93923" y="834489"/>
                  </a:cubicBezTo>
                  <a:cubicBezTo>
                    <a:pt x="163245" y="754880"/>
                    <a:pt x="240806" y="679565"/>
                    <a:pt x="323465" y="617671"/>
                  </a:cubicBezTo>
                  <a:cubicBezTo>
                    <a:pt x="405002" y="553042"/>
                    <a:pt x="490132" y="499230"/>
                    <a:pt x="574777" y="446794"/>
                  </a:cubicBezTo>
                  <a:cubicBezTo>
                    <a:pt x="595733" y="433050"/>
                    <a:pt x="617442" y="421248"/>
                    <a:pt x="638943" y="408925"/>
                  </a:cubicBezTo>
                  <a:lnTo>
                    <a:pt x="703505" y="371742"/>
                  </a:lnTo>
                  <a:cubicBezTo>
                    <a:pt x="724798" y="358900"/>
                    <a:pt x="747120" y="347842"/>
                    <a:pt x="769262" y="336154"/>
                  </a:cubicBezTo>
                  <a:lnTo>
                    <a:pt x="835552" y="301173"/>
                  </a:lnTo>
                  <a:cubicBezTo>
                    <a:pt x="857427" y="289183"/>
                    <a:pt x="880470" y="278896"/>
                    <a:pt x="902979" y="268004"/>
                  </a:cubicBezTo>
                  <a:lnTo>
                    <a:pt x="971127" y="235607"/>
                  </a:lnTo>
                  <a:lnTo>
                    <a:pt x="988238" y="227556"/>
                  </a:lnTo>
                  <a:lnTo>
                    <a:pt x="1005744" y="220191"/>
                  </a:lnTo>
                  <a:lnTo>
                    <a:pt x="1040729" y="205569"/>
                  </a:lnTo>
                  <a:lnTo>
                    <a:pt x="1110835" y="176248"/>
                  </a:lnTo>
                  <a:cubicBezTo>
                    <a:pt x="1157999" y="157703"/>
                    <a:pt x="1206322" y="141323"/>
                    <a:pt x="1254256" y="123796"/>
                  </a:cubicBezTo>
                  <a:cubicBezTo>
                    <a:pt x="1302938" y="108671"/>
                    <a:pt x="1352074" y="94017"/>
                    <a:pt x="1401310" y="79852"/>
                  </a:cubicBezTo>
                  <a:cubicBezTo>
                    <a:pt x="1599497" y="26774"/>
                    <a:pt x="1806373" y="-329"/>
                    <a:pt x="2011811" y="4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06AC5DCC-C3CC-4FD5-AD4E-13A1BE5F7F6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0" y="297400"/>
              <a:ext cx="5215811" cy="6107388"/>
            </a:xfrm>
            <a:custGeom>
              <a:avLst/>
              <a:gdLst>
                <a:gd name="connsiteX0" fmla="*/ 1869139 w 5215811"/>
                <a:gd name="connsiteY0" fmla="*/ 9 h 6107388"/>
                <a:gd name="connsiteX1" fmla="*/ 2791149 w 5215811"/>
                <a:gd name="connsiteY1" fmla="*/ 130229 h 6107388"/>
                <a:gd name="connsiteX2" fmla="*/ 4760307 w 5215811"/>
                <a:gd name="connsiteY2" fmla="*/ 1608408 h 6107388"/>
                <a:gd name="connsiteX3" fmla="*/ 5108574 w 5215811"/>
                <a:gd name="connsiteY3" fmla="*/ 4050383 h 6107388"/>
                <a:gd name="connsiteX4" fmla="*/ 3434916 w 5215811"/>
                <a:gd name="connsiteY4" fmla="*/ 5503134 h 6107388"/>
                <a:gd name="connsiteX5" fmla="*/ 1137841 w 5215811"/>
                <a:gd name="connsiteY5" fmla="*/ 6033968 h 6107388"/>
                <a:gd name="connsiteX6" fmla="*/ 217555 w 5215811"/>
                <a:gd name="connsiteY6" fmla="*/ 5598945 h 6107388"/>
                <a:gd name="connsiteX7" fmla="*/ 0 w 5215811"/>
                <a:gd name="connsiteY7" fmla="*/ 5419622 h 6107388"/>
                <a:gd name="connsiteX8" fmla="*/ 0 w 5215811"/>
                <a:gd name="connsiteY8" fmla="*/ 4571683 h 6107388"/>
                <a:gd name="connsiteX9" fmla="*/ 18056 w 5215811"/>
                <a:gd name="connsiteY9" fmla="*/ 4599282 h 6107388"/>
                <a:gd name="connsiteX10" fmla="*/ 358324 w 5215811"/>
                <a:gd name="connsiteY10" fmla="*/ 4988154 h 6107388"/>
                <a:gd name="connsiteX11" fmla="*/ 1282741 w 5215811"/>
                <a:gd name="connsiteY11" fmla="*/ 5493193 h 6107388"/>
                <a:gd name="connsiteX12" fmla="*/ 2172794 w 5215811"/>
                <a:gd name="connsiteY12" fmla="*/ 5470630 h 6107388"/>
                <a:gd name="connsiteX13" fmla="*/ 3146893 w 5215811"/>
                <a:gd name="connsiteY13" fmla="*/ 5016296 h 6107388"/>
                <a:gd name="connsiteX14" fmla="*/ 3574114 w 5215811"/>
                <a:gd name="connsiteY14" fmla="*/ 4791124 h 6107388"/>
                <a:gd name="connsiteX15" fmla="*/ 4244948 w 5215811"/>
                <a:gd name="connsiteY15" fmla="*/ 4392664 h 6107388"/>
                <a:gd name="connsiteX16" fmla="*/ 4556385 w 5215811"/>
                <a:gd name="connsiteY16" fmla="*/ 3902656 h 6107388"/>
                <a:gd name="connsiteX17" fmla="*/ 4616354 w 5215811"/>
                <a:gd name="connsiteY17" fmla="*/ 2851680 h 6107388"/>
                <a:gd name="connsiteX18" fmla="*/ 4269266 w 5215811"/>
                <a:gd name="connsiteY18" fmla="*/ 1889625 h 6107388"/>
                <a:gd name="connsiteX19" fmla="*/ 2645976 w 5215811"/>
                <a:gd name="connsiteY19" fmla="*/ 671162 h 6107388"/>
                <a:gd name="connsiteX20" fmla="*/ 1648930 w 5215811"/>
                <a:gd name="connsiteY20" fmla="*/ 573017 h 6107388"/>
                <a:gd name="connsiteX21" fmla="*/ 771768 w 5215811"/>
                <a:gd name="connsiteY21" fmla="*/ 865882 h 6107388"/>
                <a:gd name="connsiteX22" fmla="*/ 433617 w 5215811"/>
                <a:gd name="connsiteY22" fmla="*/ 1119441 h 6107388"/>
                <a:gd name="connsiteX23" fmla="*/ 200571 w 5215811"/>
                <a:gd name="connsiteY23" fmla="*/ 1486480 h 6107388"/>
                <a:gd name="connsiteX24" fmla="*/ 47077 w 5215811"/>
                <a:gd name="connsiteY24" fmla="*/ 1753604 h 6107388"/>
                <a:gd name="connsiteX25" fmla="*/ 0 w 5215811"/>
                <a:gd name="connsiteY25" fmla="*/ 1831655 h 6107388"/>
                <a:gd name="connsiteX26" fmla="*/ 0 w 5215811"/>
                <a:gd name="connsiteY26" fmla="*/ 751112 h 6107388"/>
                <a:gd name="connsiteX27" fmla="*/ 6994 w 5215811"/>
                <a:gd name="connsiteY27" fmla="*/ 742614 h 6107388"/>
                <a:gd name="connsiteX28" fmla="*/ 484047 w 5215811"/>
                <a:gd name="connsiteY28" fmla="*/ 378777 h 6107388"/>
                <a:gd name="connsiteX29" fmla="*/ 1869139 w 5215811"/>
                <a:gd name="connsiteY29" fmla="*/ 9 h 61073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</a:cxnLst>
              <a:rect l="l" t="t" r="r" b="b"/>
              <a:pathLst>
                <a:path w="5215811" h="6107388">
                  <a:moveTo>
                    <a:pt x="1869139" y="9"/>
                  </a:moveTo>
                  <a:cubicBezTo>
                    <a:pt x="2160924" y="-706"/>
                    <a:pt x="2465752" y="43039"/>
                    <a:pt x="2791149" y="130229"/>
                  </a:cubicBezTo>
                  <a:cubicBezTo>
                    <a:pt x="3651198" y="360678"/>
                    <a:pt x="4339884" y="907924"/>
                    <a:pt x="4760307" y="1608408"/>
                  </a:cubicBezTo>
                  <a:cubicBezTo>
                    <a:pt x="5188180" y="2321320"/>
                    <a:pt x="5338357" y="3192822"/>
                    <a:pt x="5108574" y="4050383"/>
                  </a:cubicBezTo>
                  <a:cubicBezTo>
                    <a:pt x="4880820" y="4900373"/>
                    <a:pt x="4152841" y="5098512"/>
                    <a:pt x="3434916" y="5503134"/>
                  </a:cubicBezTo>
                  <a:cubicBezTo>
                    <a:pt x="2717099" y="5907783"/>
                    <a:pt x="2005568" y="6266474"/>
                    <a:pt x="1137841" y="6033968"/>
                  </a:cubicBezTo>
                  <a:cubicBezTo>
                    <a:pt x="783079" y="5938910"/>
                    <a:pt x="479573" y="5790114"/>
                    <a:pt x="217555" y="5598945"/>
                  </a:cubicBezTo>
                  <a:lnTo>
                    <a:pt x="0" y="5419622"/>
                  </a:lnTo>
                  <a:lnTo>
                    <a:pt x="0" y="4571683"/>
                  </a:lnTo>
                  <a:lnTo>
                    <a:pt x="18056" y="4599282"/>
                  </a:lnTo>
                  <a:cubicBezTo>
                    <a:pt x="124071" y="4746782"/>
                    <a:pt x="237002" y="4875718"/>
                    <a:pt x="358324" y="4988154"/>
                  </a:cubicBezTo>
                  <a:cubicBezTo>
                    <a:pt x="621323" y="5231809"/>
                    <a:pt x="923667" y="5396979"/>
                    <a:pt x="1282741" y="5493193"/>
                  </a:cubicBezTo>
                  <a:cubicBezTo>
                    <a:pt x="1573894" y="5571207"/>
                    <a:pt x="1856732" y="5563878"/>
                    <a:pt x="2172794" y="5470630"/>
                  </a:cubicBezTo>
                  <a:cubicBezTo>
                    <a:pt x="2498985" y="5374183"/>
                    <a:pt x="2832844" y="5193315"/>
                    <a:pt x="3146893" y="5016296"/>
                  </a:cubicBezTo>
                  <a:cubicBezTo>
                    <a:pt x="3293538" y="4933641"/>
                    <a:pt x="3436182" y="4861160"/>
                    <a:pt x="3574114" y="4791124"/>
                  </a:cubicBezTo>
                  <a:cubicBezTo>
                    <a:pt x="3841238" y="4655550"/>
                    <a:pt x="4071901" y="4538375"/>
                    <a:pt x="4244948" y="4392664"/>
                  </a:cubicBezTo>
                  <a:cubicBezTo>
                    <a:pt x="4405844" y="4257259"/>
                    <a:pt x="4501845" y="4106204"/>
                    <a:pt x="4556385" y="3902656"/>
                  </a:cubicBezTo>
                  <a:cubicBezTo>
                    <a:pt x="4649063" y="3556776"/>
                    <a:pt x="4669271" y="3203187"/>
                    <a:pt x="4616354" y="2851680"/>
                  </a:cubicBezTo>
                  <a:cubicBezTo>
                    <a:pt x="4565198" y="2511774"/>
                    <a:pt x="4448474" y="2188147"/>
                    <a:pt x="4269266" y="1889625"/>
                  </a:cubicBezTo>
                  <a:cubicBezTo>
                    <a:pt x="3907781" y="1287586"/>
                    <a:pt x="3331245" y="854780"/>
                    <a:pt x="2645976" y="671162"/>
                  </a:cubicBezTo>
                  <a:cubicBezTo>
                    <a:pt x="2278249" y="572630"/>
                    <a:pt x="1952074" y="540526"/>
                    <a:pt x="1648930" y="573017"/>
                  </a:cubicBezTo>
                  <a:cubicBezTo>
                    <a:pt x="1351746" y="604901"/>
                    <a:pt x="1064785" y="700731"/>
                    <a:pt x="771768" y="865882"/>
                  </a:cubicBezTo>
                  <a:cubicBezTo>
                    <a:pt x="568061" y="980657"/>
                    <a:pt x="486465" y="1058486"/>
                    <a:pt x="433617" y="1119441"/>
                  </a:cubicBezTo>
                  <a:cubicBezTo>
                    <a:pt x="358307" y="1206256"/>
                    <a:pt x="292149" y="1323808"/>
                    <a:pt x="200571" y="1486480"/>
                  </a:cubicBezTo>
                  <a:cubicBezTo>
                    <a:pt x="156644" y="1564432"/>
                    <a:pt x="106654" y="1653214"/>
                    <a:pt x="47077" y="1753604"/>
                  </a:cubicBezTo>
                  <a:lnTo>
                    <a:pt x="0" y="1831655"/>
                  </a:lnTo>
                  <a:lnTo>
                    <a:pt x="0" y="751112"/>
                  </a:lnTo>
                  <a:lnTo>
                    <a:pt x="6994" y="742614"/>
                  </a:lnTo>
                  <a:cubicBezTo>
                    <a:pt x="117721" y="617683"/>
                    <a:pt x="259696" y="505222"/>
                    <a:pt x="484047" y="378777"/>
                  </a:cubicBezTo>
                  <a:cubicBezTo>
                    <a:pt x="932751" y="125890"/>
                    <a:pt x="1382831" y="1200"/>
                    <a:pt x="1869139" y="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4BBCC2F4-EFA7-4AF4-B538-AC4022D90F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1" y="319367"/>
              <a:ext cx="5217956" cy="6100079"/>
            </a:xfrm>
            <a:custGeom>
              <a:avLst/>
              <a:gdLst>
                <a:gd name="connsiteX0" fmla="*/ 1951393 w 5217956"/>
                <a:gd name="connsiteY0" fmla="*/ 82 h 6100079"/>
                <a:gd name="connsiteX1" fmla="*/ 2855177 w 5217956"/>
                <a:gd name="connsiteY1" fmla="*/ 125419 h 6100079"/>
                <a:gd name="connsiteX2" fmla="*/ 4779341 w 5217956"/>
                <a:gd name="connsiteY2" fmla="*/ 1591542 h 6100079"/>
                <a:gd name="connsiteX3" fmla="*/ 5108573 w 5217956"/>
                <a:gd name="connsiteY3" fmla="*/ 4028416 h 6100079"/>
                <a:gd name="connsiteX4" fmla="*/ 3459358 w 5217956"/>
                <a:gd name="connsiteY4" fmla="*/ 5487716 h 6100079"/>
                <a:gd name="connsiteX5" fmla="*/ 1203274 w 5217956"/>
                <a:gd name="connsiteY5" fmla="*/ 6029534 h 6100079"/>
                <a:gd name="connsiteX6" fmla="*/ 59920 w 5217956"/>
                <a:gd name="connsiteY6" fmla="*/ 5396467 h 6100079"/>
                <a:gd name="connsiteX7" fmla="*/ 0 w 5217956"/>
                <a:gd name="connsiteY7" fmla="*/ 5333382 h 6100079"/>
                <a:gd name="connsiteX8" fmla="*/ 0 w 5217956"/>
                <a:gd name="connsiteY8" fmla="*/ 4205833 h 6100079"/>
                <a:gd name="connsiteX9" fmla="*/ 58036 w 5217956"/>
                <a:gd name="connsiteY9" fmla="*/ 4310048 h 6100079"/>
                <a:gd name="connsiteX10" fmla="*/ 520779 w 5217956"/>
                <a:gd name="connsiteY10" fmla="*/ 4907591 h 6100079"/>
                <a:gd name="connsiteX11" fmla="*/ 1377154 w 5217956"/>
                <a:gd name="connsiteY11" fmla="*/ 5380604 h 6100079"/>
                <a:gd name="connsiteX12" fmla="*/ 3123340 w 5217956"/>
                <a:gd name="connsiteY12" fmla="*/ 4905715 h 6100079"/>
                <a:gd name="connsiteX13" fmla="*/ 3547863 w 5217956"/>
                <a:gd name="connsiteY13" fmla="*/ 4676342 h 6100079"/>
                <a:gd name="connsiteX14" fmla="*/ 4186753 w 5217956"/>
                <a:gd name="connsiteY14" fmla="*/ 4289376 h 6100079"/>
                <a:gd name="connsiteX15" fmla="*/ 4459565 w 5217956"/>
                <a:gd name="connsiteY15" fmla="*/ 3854399 h 6100079"/>
                <a:gd name="connsiteX16" fmla="*/ 4521015 w 5217956"/>
                <a:gd name="connsiteY16" fmla="*/ 2849377 h 6100079"/>
                <a:gd name="connsiteX17" fmla="*/ 4199723 w 5217956"/>
                <a:gd name="connsiteY17" fmla="*/ 1931213 h 6100079"/>
                <a:gd name="connsiteX18" fmla="*/ 2681217 w 5217956"/>
                <a:gd name="connsiteY18" fmla="*/ 774211 h 6100079"/>
                <a:gd name="connsiteX19" fmla="*/ 926547 w 5217956"/>
                <a:gd name="connsiteY19" fmla="*/ 967112 h 6100079"/>
                <a:gd name="connsiteX20" fmla="*/ 622677 w 5217956"/>
                <a:gd name="connsiteY20" fmla="*/ 1197863 h 6100079"/>
                <a:gd name="connsiteX21" fmla="*/ 404892 w 5217956"/>
                <a:gd name="connsiteY21" fmla="*/ 1547314 h 6100079"/>
                <a:gd name="connsiteX22" fmla="*/ 40135 w 5217956"/>
                <a:gd name="connsiteY22" fmla="*/ 2159090 h 6100079"/>
                <a:gd name="connsiteX23" fmla="*/ 0 w 5217956"/>
                <a:gd name="connsiteY23" fmla="*/ 2219367 h 6100079"/>
                <a:gd name="connsiteX24" fmla="*/ 0 w 5217956"/>
                <a:gd name="connsiteY24" fmla="*/ 915659 h 6100079"/>
                <a:gd name="connsiteX25" fmla="*/ 58609 w 5217956"/>
                <a:gd name="connsiteY25" fmla="*/ 828051 h 6100079"/>
                <a:gd name="connsiteX26" fmla="*/ 590688 w 5217956"/>
                <a:gd name="connsiteY26" fmla="*/ 385385 h 6100079"/>
                <a:gd name="connsiteX27" fmla="*/ 1951393 w 5217956"/>
                <a:gd name="connsiteY27" fmla="*/ 82 h 61000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</a:cxnLst>
              <a:rect l="l" t="t" r="r" b="b"/>
              <a:pathLst>
                <a:path w="5217956" h="6100079">
                  <a:moveTo>
                    <a:pt x="1951393" y="82"/>
                  </a:moveTo>
                  <a:cubicBezTo>
                    <a:pt x="2237631" y="-2119"/>
                    <a:pt x="2536431" y="40011"/>
                    <a:pt x="2855177" y="125419"/>
                  </a:cubicBezTo>
                  <a:cubicBezTo>
                    <a:pt x="3697704" y="351173"/>
                    <a:pt x="4370490" y="894159"/>
                    <a:pt x="4779341" y="1591542"/>
                  </a:cubicBezTo>
                  <a:cubicBezTo>
                    <a:pt x="5195534" y="2301324"/>
                    <a:pt x="5338356" y="3170855"/>
                    <a:pt x="5108573" y="4028416"/>
                  </a:cubicBezTo>
                  <a:cubicBezTo>
                    <a:pt x="4880819" y="4878406"/>
                    <a:pt x="4165603" y="5079965"/>
                    <a:pt x="3459358" y="5487716"/>
                  </a:cubicBezTo>
                  <a:cubicBezTo>
                    <a:pt x="2753114" y="5895466"/>
                    <a:pt x="2053264" y="6257288"/>
                    <a:pt x="1203274" y="6029534"/>
                  </a:cubicBezTo>
                  <a:cubicBezTo>
                    <a:pt x="739884" y="5905369"/>
                    <a:pt x="366399" y="5685345"/>
                    <a:pt x="59920" y="5396467"/>
                  </a:cubicBezTo>
                  <a:lnTo>
                    <a:pt x="0" y="5333382"/>
                  </a:lnTo>
                  <a:lnTo>
                    <a:pt x="0" y="4205833"/>
                  </a:lnTo>
                  <a:lnTo>
                    <a:pt x="58036" y="4310048"/>
                  </a:lnTo>
                  <a:cubicBezTo>
                    <a:pt x="197935" y="4550245"/>
                    <a:pt x="350594" y="4747142"/>
                    <a:pt x="520779" y="4907591"/>
                  </a:cubicBezTo>
                  <a:cubicBezTo>
                    <a:pt x="763600" y="5136565"/>
                    <a:pt x="1043821" y="5291288"/>
                    <a:pt x="1377154" y="5380604"/>
                  </a:cubicBezTo>
                  <a:cubicBezTo>
                    <a:pt x="1963029" y="5537589"/>
                    <a:pt x="2470519" y="5282804"/>
                    <a:pt x="3123340" y="4905715"/>
                  </a:cubicBezTo>
                  <a:cubicBezTo>
                    <a:pt x="3269800" y="4821157"/>
                    <a:pt x="3411134" y="4747512"/>
                    <a:pt x="3547863" y="4676342"/>
                  </a:cubicBezTo>
                  <a:cubicBezTo>
                    <a:pt x="3804497" y="4542710"/>
                    <a:pt x="4026085" y="4427393"/>
                    <a:pt x="4186753" y="4289376"/>
                  </a:cubicBezTo>
                  <a:cubicBezTo>
                    <a:pt x="4329009" y="4167293"/>
                    <a:pt x="4410589" y="4037181"/>
                    <a:pt x="4459565" y="3854399"/>
                  </a:cubicBezTo>
                  <a:cubicBezTo>
                    <a:pt x="4548302" y="3523229"/>
                    <a:pt x="4568981" y="3185183"/>
                    <a:pt x="4521015" y="2849377"/>
                  </a:cubicBezTo>
                  <a:cubicBezTo>
                    <a:pt x="4474709" y="2524680"/>
                    <a:pt x="4366564" y="2215756"/>
                    <a:pt x="4199723" y="1931213"/>
                  </a:cubicBezTo>
                  <a:cubicBezTo>
                    <a:pt x="3863270" y="1357325"/>
                    <a:pt x="3323982" y="946439"/>
                    <a:pt x="2681217" y="774211"/>
                  </a:cubicBezTo>
                  <a:cubicBezTo>
                    <a:pt x="2001139" y="591984"/>
                    <a:pt x="1476322" y="649699"/>
                    <a:pt x="926547" y="967112"/>
                  </a:cubicBezTo>
                  <a:cubicBezTo>
                    <a:pt x="740730" y="1074393"/>
                    <a:pt x="668642" y="1143989"/>
                    <a:pt x="622677" y="1197863"/>
                  </a:cubicBezTo>
                  <a:cubicBezTo>
                    <a:pt x="555599" y="1276450"/>
                    <a:pt x="492360" y="1390031"/>
                    <a:pt x="404892" y="1547314"/>
                  </a:cubicBezTo>
                  <a:cubicBezTo>
                    <a:pt x="317047" y="1705133"/>
                    <a:pt x="204816" y="1906756"/>
                    <a:pt x="40135" y="2159090"/>
                  </a:cubicBezTo>
                  <a:lnTo>
                    <a:pt x="0" y="2219367"/>
                  </a:lnTo>
                  <a:lnTo>
                    <a:pt x="0" y="915659"/>
                  </a:lnTo>
                  <a:lnTo>
                    <a:pt x="58609" y="828051"/>
                  </a:lnTo>
                  <a:cubicBezTo>
                    <a:pt x="177453" y="670481"/>
                    <a:pt x="325846" y="538291"/>
                    <a:pt x="590688" y="385385"/>
                  </a:cubicBezTo>
                  <a:cubicBezTo>
                    <a:pt x="1032158" y="130559"/>
                    <a:pt x="1474329" y="3750"/>
                    <a:pt x="1951393" y="8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2A9D1364-B6A3-44CB-9FBA-C528F0CE909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0" y="319367"/>
              <a:ext cx="5217957" cy="6100079"/>
            </a:xfrm>
            <a:custGeom>
              <a:avLst/>
              <a:gdLst>
                <a:gd name="connsiteX0" fmla="*/ 1951394 w 5217957"/>
                <a:gd name="connsiteY0" fmla="*/ 82 h 6100079"/>
                <a:gd name="connsiteX1" fmla="*/ 2855178 w 5217957"/>
                <a:gd name="connsiteY1" fmla="*/ 125419 h 6100079"/>
                <a:gd name="connsiteX2" fmla="*/ 4779341 w 5217957"/>
                <a:gd name="connsiteY2" fmla="*/ 1591542 h 6100079"/>
                <a:gd name="connsiteX3" fmla="*/ 5108574 w 5217957"/>
                <a:gd name="connsiteY3" fmla="*/ 4028416 h 6100079"/>
                <a:gd name="connsiteX4" fmla="*/ 3459359 w 5217957"/>
                <a:gd name="connsiteY4" fmla="*/ 5487716 h 6100079"/>
                <a:gd name="connsiteX5" fmla="*/ 1203275 w 5217957"/>
                <a:gd name="connsiteY5" fmla="*/ 6029534 h 6100079"/>
                <a:gd name="connsiteX6" fmla="*/ 59921 w 5217957"/>
                <a:gd name="connsiteY6" fmla="*/ 5396467 h 6100079"/>
                <a:gd name="connsiteX7" fmla="*/ 0 w 5217957"/>
                <a:gd name="connsiteY7" fmla="*/ 5333381 h 6100079"/>
                <a:gd name="connsiteX8" fmla="*/ 0 w 5217957"/>
                <a:gd name="connsiteY8" fmla="*/ 4427327 h 6100079"/>
                <a:gd name="connsiteX9" fmla="*/ 112056 w 5217957"/>
                <a:gd name="connsiteY9" fmla="*/ 4602502 h 6100079"/>
                <a:gd name="connsiteX10" fmla="*/ 443875 w 5217957"/>
                <a:gd name="connsiteY10" fmla="*/ 4989110 h 6100079"/>
                <a:gd name="connsiteX11" fmla="*/ 1348175 w 5217957"/>
                <a:gd name="connsiteY11" fmla="*/ 5488759 h 6100079"/>
                <a:gd name="connsiteX12" fmla="*/ 2221463 w 5217957"/>
                <a:gd name="connsiteY12" fmla="*/ 5461704 h 6100079"/>
                <a:gd name="connsiteX13" fmla="*/ 3179339 w 5217957"/>
                <a:gd name="connsiteY13" fmla="*/ 5003023 h 6100079"/>
                <a:gd name="connsiteX14" fmla="*/ 3599638 w 5217957"/>
                <a:gd name="connsiteY14" fmla="*/ 4775996 h 6100079"/>
                <a:gd name="connsiteX15" fmla="*/ 4259765 w 5217957"/>
                <a:gd name="connsiteY15" fmla="*/ 4374667 h 6100079"/>
                <a:gd name="connsiteX16" fmla="*/ 4567742 w 5217957"/>
                <a:gd name="connsiteY16" fmla="*/ 3883732 h 6100079"/>
                <a:gd name="connsiteX17" fmla="*/ 4631929 w 5217957"/>
                <a:gd name="connsiteY17" fmla="*/ 2833886 h 6100079"/>
                <a:gd name="connsiteX18" fmla="*/ 4296412 w 5217957"/>
                <a:gd name="connsiteY18" fmla="*/ 1874932 h 6100079"/>
                <a:gd name="connsiteX19" fmla="*/ 2710219 w 5217957"/>
                <a:gd name="connsiteY19" fmla="*/ 666410 h 6100079"/>
                <a:gd name="connsiteX20" fmla="*/ 1732642 w 5217957"/>
                <a:gd name="connsiteY20" fmla="*/ 573480 h 6100079"/>
                <a:gd name="connsiteX21" fmla="*/ 870621 w 5217957"/>
                <a:gd name="connsiteY21" fmla="*/ 870402 h 6100079"/>
                <a:gd name="connsiteX22" fmla="*/ 537555 w 5217957"/>
                <a:gd name="connsiteY22" fmla="*/ 1125324 h 6100079"/>
                <a:gd name="connsiteX23" fmla="*/ 306995 w 5217957"/>
                <a:gd name="connsiteY23" fmla="*/ 1493030 h 6100079"/>
                <a:gd name="connsiteX24" fmla="*/ 23579 w 5217957"/>
                <a:gd name="connsiteY24" fmla="*/ 1977465 h 6100079"/>
                <a:gd name="connsiteX25" fmla="*/ 0 w 5217957"/>
                <a:gd name="connsiteY25" fmla="*/ 2014291 h 6100079"/>
                <a:gd name="connsiteX26" fmla="*/ 0 w 5217957"/>
                <a:gd name="connsiteY26" fmla="*/ 915660 h 6100079"/>
                <a:gd name="connsiteX27" fmla="*/ 58609 w 5217957"/>
                <a:gd name="connsiteY27" fmla="*/ 828051 h 6100079"/>
                <a:gd name="connsiteX28" fmla="*/ 590689 w 5217957"/>
                <a:gd name="connsiteY28" fmla="*/ 385385 h 6100079"/>
                <a:gd name="connsiteX29" fmla="*/ 1951394 w 5217957"/>
                <a:gd name="connsiteY29" fmla="*/ 82 h 61000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</a:cxnLst>
              <a:rect l="l" t="t" r="r" b="b"/>
              <a:pathLst>
                <a:path w="5217957" h="6100079">
                  <a:moveTo>
                    <a:pt x="1951394" y="82"/>
                  </a:moveTo>
                  <a:cubicBezTo>
                    <a:pt x="2237632" y="-2119"/>
                    <a:pt x="2536431" y="40011"/>
                    <a:pt x="2855178" y="125419"/>
                  </a:cubicBezTo>
                  <a:cubicBezTo>
                    <a:pt x="3697704" y="351173"/>
                    <a:pt x="4370491" y="894159"/>
                    <a:pt x="4779341" y="1591542"/>
                  </a:cubicBezTo>
                  <a:cubicBezTo>
                    <a:pt x="5195535" y="2301324"/>
                    <a:pt x="5338357" y="3170855"/>
                    <a:pt x="5108574" y="4028416"/>
                  </a:cubicBezTo>
                  <a:cubicBezTo>
                    <a:pt x="4880820" y="4878406"/>
                    <a:pt x="4165604" y="5079965"/>
                    <a:pt x="3459359" y="5487716"/>
                  </a:cubicBezTo>
                  <a:cubicBezTo>
                    <a:pt x="2753115" y="5895466"/>
                    <a:pt x="2053265" y="6257288"/>
                    <a:pt x="1203275" y="6029534"/>
                  </a:cubicBezTo>
                  <a:cubicBezTo>
                    <a:pt x="739885" y="5905369"/>
                    <a:pt x="366400" y="5685345"/>
                    <a:pt x="59921" y="5396467"/>
                  </a:cubicBezTo>
                  <a:lnTo>
                    <a:pt x="0" y="5333381"/>
                  </a:lnTo>
                  <a:lnTo>
                    <a:pt x="0" y="4427327"/>
                  </a:lnTo>
                  <a:lnTo>
                    <a:pt x="112056" y="4602502"/>
                  </a:lnTo>
                  <a:cubicBezTo>
                    <a:pt x="215300" y="4749260"/>
                    <a:pt x="325419" y="4877443"/>
                    <a:pt x="443875" y="4989110"/>
                  </a:cubicBezTo>
                  <a:cubicBezTo>
                    <a:pt x="700709" y="5231113"/>
                    <a:pt x="996455" y="5394516"/>
                    <a:pt x="1348175" y="5488759"/>
                  </a:cubicBezTo>
                  <a:cubicBezTo>
                    <a:pt x="1633379" y="5565179"/>
                    <a:pt x="1910917" y="5556430"/>
                    <a:pt x="2221463" y="5461704"/>
                  </a:cubicBezTo>
                  <a:cubicBezTo>
                    <a:pt x="2541923" y="5363721"/>
                    <a:pt x="2870374" y="5181404"/>
                    <a:pt x="3179339" y="5003023"/>
                  </a:cubicBezTo>
                  <a:cubicBezTo>
                    <a:pt x="3323713" y="4919760"/>
                    <a:pt x="3463978" y="4846641"/>
                    <a:pt x="3599638" y="4775996"/>
                  </a:cubicBezTo>
                  <a:cubicBezTo>
                    <a:pt x="3862436" y="4639263"/>
                    <a:pt x="4089314" y="4521074"/>
                    <a:pt x="4259765" y="4374667"/>
                  </a:cubicBezTo>
                  <a:cubicBezTo>
                    <a:pt x="4418282" y="4238625"/>
                    <a:pt x="4513201" y="4087280"/>
                    <a:pt x="4567742" y="3883732"/>
                  </a:cubicBezTo>
                  <a:cubicBezTo>
                    <a:pt x="4660420" y="3537853"/>
                    <a:pt x="4682033" y="3184640"/>
                    <a:pt x="4631929" y="2833886"/>
                  </a:cubicBezTo>
                  <a:cubicBezTo>
                    <a:pt x="4583584" y="2494734"/>
                    <a:pt x="4470646" y="2172121"/>
                    <a:pt x="4296412" y="1874932"/>
                  </a:cubicBezTo>
                  <a:cubicBezTo>
                    <a:pt x="3944879" y="1275559"/>
                    <a:pt x="3381537" y="846289"/>
                    <a:pt x="2710219" y="666410"/>
                  </a:cubicBezTo>
                  <a:cubicBezTo>
                    <a:pt x="2349955" y="569877"/>
                    <a:pt x="2030161" y="539483"/>
                    <a:pt x="1732642" y="573480"/>
                  </a:cubicBezTo>
                  <a:cubicBezTo>
                    <a:pt x="1440866" y="606814"/>
                    <a:pt x="1158880" y="703976"/>
                    <a:pt x="870621" y="870402"/>
                  </a:cubicBezTo>
                  <a:cubicBezTo>
                    <a:pt x="670160" y="986048"/>
                    <a:pt x="589753" y="1064195"/>
                    <a:pt x="537555" y="1125324"/>
                  </a:cubicBezTo>
                  <a:cubicBezTo>
                    <a:pt x="463218" y="1212400"/>
                    <a:pt x="397708" y="1330125"/>
                    <a:pt x="306995" y="1493030"/>
                  </a:cubicBezTo>
                  <a:cubicBezTo>
                    <a:pt x="234596" y="1623167"/>
                    <a:pt x="145436" y="1783409"/>
                    <a:pt x="23579" y="1977465"/>
                  </a:cubicBezTo>
                  <a:lnTo>
                    <a:pt x="0" y="2014291"/>
                  </a:lnTo>
                  <a:lnTo>
                    <a:pt x="0" y="915660"/>
                  </a:lnTo>
                  <a:lnTo>
                    <a:pt x="58609" y="828051"/>
                  </a:lnTo>
                  <a:cubicBezTo>
                    <a:pt x="177453" y="670481"/>
                    <a:pt x="325847" y="538291"/>
                    <a:pt x="590689" y="385385"/>
                  </a:cubicBezTo>
                  <a:cubicBezTo>
                    <a:pt x="1032159" y="130559"/>
                    <a:pt x="1474330" y="3750"/>
                    <a:pt x="1951394" y="8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Titel 1">
            <a:extLst>
              <a:ext uri="{FF2B5EF4-FFF2-40B4-BE49-F238E27FC236}">
                <a16:creationId xmlns:a16="http://schemas.microsoft.com/office/drawing/2014/main" id="{EBC49B60-1CB7-EC54-63B9-2EEFE2FCA8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1243013"/>
            <a:ext cx="3855720" cy="4371974"/>
          </a:xfrm>
        </p:spPr>
        <p:txBody>
          <a:bodyPr>
            <a:normAutofit/>
          </a:bodyPr>
          <a:lstStyle/>
          <a:p>
            <a:r>
              <a:rPr lang="de-AT" sz="3600" dirty="0">
                <a:solidFill>
                  <a:schemeClr val="tx2"/>
                </a:solidFill>
              </a:rPr>
              <a:t>Anstellung mit Sondervertrag	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55F9391F-1342-E177-DDB1-521335E421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72200" y="804672"/>
            <a:ext cx="5221224" cy="5230368"/>
          </a:xfrm>
        </p:spPr>
        <p:txBody>
          <a:bodyPr anchor="ctr">
            <a:normAutofit/>
          </a:bodyPr>
          <a:lstStyle/>
          <a:p>
            <a:r>
              <a:rPr lang="de-AT" sz="1800" dirty="0">
                <a:solidFill>
                  <a:schemeClr val="tx2"/>
                </a:solidFill>
              </a:rPr>
              <a:t>Anstellung durch die Bildungsdirektion für Vorarlberg – Entscheidung über das Ausmaß der Weiterbildungsverpflichtung</a:t>
            </a:r>
          </a:p>
          <a:p>
            <a:r>
              <a:rPr lang="de-AT" sz="1800" dirty="0">
                <a:solidFill>
                  <a:schemeClr val="tx2"/>
                </a:solidFill>
              </a:rPr>
              <a:t>Vertrag mit 30 ECTS-AP bis 31.8.2023 – berufsbegleitend innerhalb von 5 Jahren</a:t>
            </a:r>
          </a:p>
          <a:p>
            <a:r>
              <a:rPr lang="de-AT" sz="1800" dirty="0">
                <a:solidFill>
                  <a:schemeClr val="tx2"/>
                </a:solidFill>
              </a:rPr>
              <a:t>Vertrag mit 60 ECTS-AP (bei vorliegendem Master-, Diplom- oder </a:t>
            </a:r>
            <a:r>
              <a:rPr lang="de-AT" sz="1800" dirty="0" err="1">
                <a:solidFill>
                  <a:schemeClr val="tx2"/>
                </a:solidFill>
              </a:rPr>
              <a:t>Doktoratsabschluss</a:t>
            </a:r>
            <a:r>
              <a:rPr lang="de-AT" sz="1800" dirty="0">
                <a:solidFill>
                  <a:schemeClr val="tx2"/>
                </a:solidFill>
              </a:rPr>
              <a:t>) seit 1.9.2023 – berufsbegleitend innerhalb von 8 Jahren</a:t>
            </a:r>
          </a:p>
          <a:p>
            <a:r>
              <a:rPr lang="de-AT" sz="1800" dirty="0">
                <a:solidFill>
                  <a:schemeClr val="tx2"/>
                </a:solidFill>
              </a:rPr>
              <a:t>Vertrag mit 90 ECTS-AP (in allen anderen Fällen) seit 1.9.2023 – berufsbegleitend innerhalb von 8 Jahren</a:t>
            </a:r>
          </a:p>
          <a:p>
            <a:r>
              <a:rPr lang="de-AT" sz="1800" dirty="0">
                <a:solidFill>
                  <a:schemeClr val="tx2"/>
                </a:solidFill>
              </a:rPr>
              <a:t>Ansprechpersonen an der Bildungsdirektion für Vorarlberg: Frau Christina Sohler oder Herr Michael Dünser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F698F06F-E3C9-A207-5E69-892AF90ED7C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04672" y="6356350"/>
            <a:ext cx="2743200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BAC8E288-8F41-4B43-8C63-C63F167DE51F}" type="datetime1">
              <a:rPr lang="de-AT" smtClean="0"/>
              <a:t>04.02.2026</a:t>
            </a:fld>
            <a:endParaRPr lang="de-AT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DB50A13A-2C2D-3631-173B-E698A8742A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de-DE" sz="1000" dirty="0"/>
              <a:t>Informationen zum HLG Sondervertragslehrpersonen</a:t>
            </a:r>
            <a:endParaRPr lang="de-AT" sz="1000" dirty="0"/>
          </a:p>
        </p:txBody>
      </p:sp>
    </p:spTree>
    <p:extLst>
      <p:ext uri="{BB962C8B-B14F-4D97-AF65-F5344CB8AC3E}">
        <p14:creationId xmlns:p14="http://schemas.microsoft.com/office/powerpoint/2010/main" val="6217730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F4F6458-B806-351D-DEB5-04D4CC6877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" name="Rectangle 9">
            <a:extLst>
              <a:ext uri="{FF2B5EF4-FFF2-40B4-BE49-F238E27FC236}">
                <a16:creationId xmlns:a16="http://schemas.microsoft.com/office/drawing/2014/main" id="{D8B28568-6F8A-8779-C42F-E2FA0F4754E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11">
            <a:extLst>
              <a:ext uri="{FF2B5EF4-FFF2-40B4-BE49-F238E27FC236}">
                <a16:creationId xmlns:a16="http://schemas.microsoft.com/office/drawing/2014/main" id="{9ADA3E7F-7FCE-C230-DCFA-6CB85FD55C7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/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94E7CBC1-A3C9-C636-7BED-CE86D8C5A8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21863" y="508838"/>
            <a:ext cx="5217958" cy="6239661"/>
            <a:chOff x="-19221" y="251144"/>
            <a:chExt cx="5217958" cy="6239661"/>
          </a:xfrm>
        </p:grpSpPr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F19C7FEE-44E7-053B-FEC9-5272A9D5262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1" y="251144"/>
              <a:ext cx="5187198" cy="6239661"/>
            </a:xfrm>
            <a:custGeom>
              <a:avLst/>
              <a:gdLst>
                <a:gd name="connsiteX0" fmla="*/ 2011811 w 5187198"/>
                <a:gd name="connsiteY0" fmla="*/ 4 h 6239661"/>
                <a:gd name="connsiteX1" fmla="*/ 2617011 w 5187198"/>
                <a:gd name="connsiteY1" fmla="*/ 70590 h 6239661"/>
                <a:gd name="connsiteX2" fmla="*/ 2690321 w 5187198"/>
                <a:gd name="connsiteY2" fmla="*/ 88146 h 6239661"/>
                <a:gd name="connsiteX3" fmla="*/ 2726863 w 5187198"/>
                <a:gd name="connsiteY3" fmla="*/ 97127 h 6239661"/>
                <a:gd name="connsiteX4" fmla="*/ 2762951 w 5187198"/>
                <a:gd name="connsiteY4" fmla="*/ 107375 h 6239661"/>
                <a:gd name="connsiteX5" fmla="*/ 2834843 w 5187198"/>
                <a:gd name="connsiteY5" fmla="*/ 128493 h 6239661"/>
                <a:gd name="connsiteX6" fmla="*/ 2906574 w 5187198"/>
                <a:gd name="connsiteY6" fmla="*/ 151076 h 6239661"/>
                <a:gd name="connsiteX7" fmla="*/ 3049504 w 5187198"/>
                <a:gd name="connsiteY7" fmla="*/ 202124 h 6239661"/>
                <a:gd name="connsiteX8" fmla="*/ 3189518 w 5187198"/>
                <a:gd name="connsiteY8" fmla="*/ 260159 h 6239661"/>
                <a:gd name="connsiteX9" fmla="*/ 3326048 w 5187198"/>
                <a:gd name="connsiteY9" fmla="*/ 325143 h 6239661"/>
                <a:gd name="connsiteX10" fmla="*/ 3459166 w 5187198"/>
                <a:gd name="connsiteY10" fmla="*/ 395936 h 6239661"/>
                <a:gd name="connsiteX11" fmla="*/ 3588578 w 5187198"/>
                <a:gd name="connsiteY11" fmla="*/ 472343 h 6239661"/>
                <a:gd name="connsiteX12" fmla="*/ 3651864 w 5187198"/>
                <a:gd name="connsiteY12" fmla="*/ 512600 h 6239661"/>
                <a:gd name="connsiteX13" fmla="*/ 3714514 w 5187198"/>
                <a:gd name="connsiteY13" fmla="*/ 553499 h 6239661"/>
                <a:gd name="connsiteX14" fmla="*/ 4181221 w 5187198"/>
                <a:gd name="connsiteY14" fmla="*/ 922912 h 6239661"/>
                <a:gd name="connsiteX15" fmla="*/ 4582963 w 5187198"/>
                <a:gd name="connsiteY15" fmla="*/ 1358264 h 6239661"/>
                <a:gd name="connsiteX16" fmla="*/ 4670721 w 5187198"/>
                <a:gd name="connsiteY16" fmla="*/ 1477644 h 6239661"/>
                <a:gd name="connsiteX17" fmla="*/ 4752378 w 5187198"/>
                <a:gd name="connsiteY17" fmla="*/ 1601187 h 6239661"/>
                <a:gd name="connsiteX18" fmla="*/ 4772168 w 5187198"/>
                <a:gd name="connsiteY18" fmla="*/ 1632456 h 6239661"/>
                <a:gd name="connsiteX19" fmla="*/ 4782117 w 5187198"/>
                <a:gd name="connsiteY19" fmla="*/ 1648104 h 6239661"/>
                <a:gd name="connsiteX20" fmla="*/ 4791381 w 5187198"/>
                <a:gd name="connsiteY20" fmla="*/ 1664150 h 6239661"/>
                <a:gd name="connsiteX21" fmla="*/ 4828190 w 5187198"/>
                <a:gd name="connsiteY21" fmla="*/ 1728379 h 6239661"/>
                <a:gd name="connsiteX22" fmla="*/ 4864832 w 5187198"/>
                <a:gd name="connsiteY22" fmla="*/ 1792796 h 6239661"/>
                <a:gd name="connsiteX23" fmla="*/ 4899201 w 5187198"/>
                <a:gd name="connsiteY23" fmla="*/ 1858342 h 6239661"/>
                <a:gd name="connsiteX24" fmla="*/ 4933266 w 5187198"/>
                <a:gd name="connsiteY24" fmla="*/ 1924155 h 6239661"/>
                <a:gd name="connsiteX25" fmla="*/ 4964403 w 5187198"/>
                <a:gd name="connsiteY25" fmla="*/ 1991384 h 6239661"/>
                <a:gd name="connsiteX26" fmla="*/ 4995019 w 5187198"/>
                <a:gd name="connsiteY26" fmla="*/ 2058823 h 6239661"/>
                <a:gd name="connsiteX27" fmla="*/ 5021999 w 5187198"/>
                <a:gd name="connsiteY27" fmla="*/ 2127723 h 6239661"/>
                <a:gd name="connsiteX28" fmla="*/ 5048321 w 5187198"/>
                <a:gd name="connsiteY28" fmla="*/ 2196908 h 6239661"/>
                <a:gd name="connsiteX29" fmla="*/ 5070546 w 5187198"/>
                <a:gd name="connsiteY29" fmla="*/ 2267547 h 6239661"/>
                <a:gd name="connsiteX30" fmla="*/ 5092171 w 5187198"/>
                <a:gd name="connsiteY30" fmla="*/ 2338256 h 6239661"/>
                <a:gd name="connsiteX31" fmla="*/ 5110305 w 5187198"/>
                <a:gd name="connsiteY31" fmla="*/ 2409886 h 6239661"/>
                <a:gd name="connsiteX32" fmla="*/ 5186393 w 5187198"/>
                <a:gd name="connsiteY32" fmla="*/ 2992022 h 6239661"/>
                <a:gd name="connsiteX33" fmla="*/ 5149045 w 5187198"/>
                <a:gd name="connsiteY33" fmla="*/ 3571816 h 6239661"/>
                <a:gd name="connsiteX34" fmla="*/ 5126572 w 5187198"/>
                <a:gd name="connsiteY34" fmla="*/ 3714520 h 6239661"/>
                <a:gd name="connsiteX35" fmla="*/ 5099067 w 5187198"/>
                <a:gd name="connsiteY35" fmla="*/ 3856108 h 6239661"/>
                <a:gd name="connsiteX36" fmla="*/ 5095699 w 5187198"/>
                <a:gd name="connsiteY36" fmla="*/ 3873868 h 6239661"/>
                <a:gd name="connsiteX37" fmla="*/ 5091573 w 5187198"/>
                <a:gd name="connsiteY37" fmla="*/ 3891426 h 6239661"/>
                <a:gd name="connsiteX38" fmla="*/ 5083324 w 5187198"/>
                <a:gd name="connsiteY38" fmla="*/ 3926541 h 6239661"/>
                <a:gd name="connsiteX39" fmla="*/ 5067256 w 5187198"/>
                <a:gd name="connsiteY39" fmla="*/ 3996889 h 6239661"/>
                <a:gd name="connsiteX40" fmla="*/ 5059194 w 5187198"/>
                <a:gd name="connsiteY40" fmla="*/ 4032171 h 6239661"/>
                <a:gd name="connsiteX41" fmla="*/ 5049522 w 5187198"/>
                <a:gd name="connsiteY41" fmla="*/ 4067833 h 6239661"/>
                <a:gd name="connsiteX42" fmla="*/ 5040067 w 5187198"/>
                <a:gd name="connsiteY42" fmla="*/ 4103553 h 6239661"/>
                <a:gd name="connsiteX43" fmla="*/ 5028960 w 5187198"/>
                <a:gd name="connsiteY43" fmla="*/ 4138946 h 6239661"/>
                <a:gd name="connsiteX44" fmla="*/ 4917351 w 5187198"/>
                <a:gd name="connsiteY44" fmla="*/ 4417041 h 6239661"/>
                <a:gd name="connsiteX45" fmla="*/ 4756163 w 5187198"/>
                <a:gd name="connsiteY45" fmla="*/ 4676402 h 6239661"/>
                <a:gd name="connsiteX46" fmla="*/ 4322493 w 5187198"/>
                <a:gd name="connsiteY46" fmla="*/ 5105604 h 6239661"/>
                <a:gd name="connsiteX47" fmla="*/ 3840510 w 5187198"/>
                <a:gd name="connsiteY47" fmla="*/ 5429590 h 6239661"/>
                <a:gd name="connsiteX48" fmla="*/ 3606447 w 5187198"/>
                <a:gd name="connsiteY48" fmla="*/ 5572862 h 6239661"/>
                <a:gd name="connsiteX49" fmla="*/ 3488814 w 5187198"/>
                <a:gd name="connsiteY49" fmla="*/ 5647178 h 6239661"/>
                <a:gd name="connsiteX50" fmla="*/ 3365864 w 5187198"/>
                <a:gd name="connsiteY50" fmla="*/ 5722735 h 6239661"/>
                <a:gd name="connsiteX51" fmla="*/ 2839486 w 5187198"/>
                <a:gd name="connsiteY51" fmla="*/ 5999120 h 6239661"/>
                <a:gd name="connsiteX52" fmla="*/ 2242423 w 5187198"/>
                <a:gd name="connsiteY52" fmla="*/ 6192346 h 6239661"/>
                <a:gd name="connsiteX53" fmla="*/ 1589380 w 5187198"/>
                <a:gd name="connsiteY53" fmla="*/ 6230657 h 6239661"/>
                <a:gd name="connsiteX54" fmla="*/ 1548244 w 5187198"/>
                <a:gd name="connsiteY54" fmla="*/ 6226706 h 6239661"/>
                <a:gd name="connsiteX55" fmla="*/ 1507348 w 5187198"/>
                <a:gd name="connsiteY55" fmla="*/ 6221428 h 6239661"/>
                <a:gd name="connsiteX56" fmla="*/ 1466401 w 5187198"/>
                <a:gd name="connsiteY56" fmla="*/ 6215904 h 6239661"/>
                <a:gd name="connsiteX57" fmla="*/ 1425773 w 5187198"/>
                <a:gd name="connsiteY57" fmla="*/ 6209191 h 6239661"/>
                <a:gd name="connsiteX58" fmla="*/ 1344960 w 5187198"/>
                <a:gd name="connsiteY58" fmla="*/ 6193681 h 6239661"/>
                <a:gd name="connsiteX59" fmla="*/ 1265007 w 5187198"/>
                <a:gd name="connsiteY59" fmla="*/ 6175388 h 6239661"/>
                <a:gd name="connsiteX60" fmla="*/ 1225415 w 5187198"/>
                <a:gd name="connsiteY60" fmla="*/ 6165243 h 6239661"/>
                <a:gd name="connsiteX61" fmla="*/ 1186567 w 5187198"/>
                <a:gd name="connsiteY61" fmla="*/ 6154486 h 6239661"/>
                <a:gd name="connsiteX62" fmla="*/ 1111158 w 5187198"/>
                <a:gd name="connsiteY62" fmla="*/ 6130918 h 6239661"/>
                <a:gd name="connsiteX63" fmla="*/ 1035915 w 5187198"/>
                <a:gd name="connsiteY63" fmla="*/ 6107163 h 6239661"/>
                <a:gd name="connsiteX64" fmla="*/ 961579 w 5187198"/>
                <a:gd name="connsiteY64" fmla="*/ 6079594 h 6239661"/>
                <a:gd name="connsiteX65" fmla="*/ 395297 w 5187198"/>
                <a:gd name="connsiteY65" fmla="*/ 5792812 h 6239661"/>
                <a:gd name="connsiteX66" fmla="*/ 265239 w 5187198"/>
                <a:gd name="connsiteY66" fmla="*/ 5701511 h 6239661"/>
                <a:gd name="connsiteX67" fmla="*/ 233756 w 5187198"/>
                <a:gd name="connsiteY67" fmla="*/ 5677542 h 6239661"/>
                <a:gd name="connsiteX68" fmla="*/ 202800 w 5187198"/>
                <a:gd name="connsiteY68" fmla="*/ 5652902 h 6239661"/>
                <a:gd name="connsiteX69" fmla="*/ 140918 w 5187198"/>
                <a:gd name="connsiteY69" fmla="*/ 5603515 h 6239661"/>
                <a:gd name="connsiteX70" fmla="*/ 110625 w 5187198"/>
                <a:gd name="connsiteY70" fmla="*/ 5578127 h 6239661"/>
                <a:gd name="connsiteX71" fmla="*/ 95631 w 5187198"/>
                <a:gd name="connsiteY71" fmla="*/ 5565299 h 6239661"/>
                <a:gd name="connsiteX72" fmla="*/ 81966 w 5187198"/>
                <a:gd name="connsiteY72" fmla="*/ 5550973 h 6239661"/>
                <a:gd name="connsiteX73" fmla="*/ 27991 w 5187198"/>
                <a:gd name="connsiteY73" fmla="*/ 5493272 h 6239661"/>
                <a:gd name="connsiteX74" fmla="*/ 1454 w 5187198"/>
                <a:gd name="connsiteY74" fmla="*/ 5464252 h 6239661"/>
                <a:gd name="connsiteX75" fmla="*/ 0 w 5187198"/>
                <a:gd name="connsiteY75" fmla="*/ 5462518 h 6239661"/>
                <a:gd name="connsiteX76" fmla="*/ 0 w 5187198"/>
                <a:gd name="connsiteY76" fmla="*/ 4720187 h 6239661"/>
                <a:gd name="connsiteX77" fmla="*/ 109684 w 5187198"/>
                <a:gd name="connsiteY77" fmla="*/ 4836724 h 6239661"/>
                <a:gd name="connsiteX78" fmla="*/ 306959 w 5187198"/>
                <a:gd name="connsiteY78" fmla="*/ 5007200 h 6239661"/>
                <a:gd name="connsiteX79" fmla="*/ 358101 w 5187198"/>
                <a:gd name="connsiteY79" fmla="*/ 5046057 h 6239661"/>
                <a:gd name="connsiteX80" fmla="*/ 383328 w 5187198"/>
                <a:gd name="connsiteY80" fmla="*/ 5065684 h 6239661"/>
                <a:gd name="connsiteX81" fmla="*/ 409503 w 5187198"/>
                <a:gd name="connsiteY81" fmla="*/ 5083942 h 6239661"/>
                <a:gd name="connsiteX82" fmla="*/ 461889 w 5187198"/>
                <a:gd name="connsiteY82" fmla="*/ 5119888 h 6239661"/>
                <a:gd name="connsiteX83" fmla="*/ 474883 w 5187198"/>
                <a:gd name="connsiteY83" fmla="*/ 5128933 h 6239661"/>
                <a:gd name="connsiteX84" fmla="*/ 486410 w 5187198"/>
                <a:gd name="connsiteY84" fmla="*/ 5139557 h 6239661"/>
                <a:gd name="connsiteX85" fmla="*/ 510852 w 5187198"/>
                <a:gd name="connsiteY85" fmla="*/ 5159089 h 6239661"/>
                <a:gd name="connsiteX86" fmla="*/ 560653 w 5187198"/>
                <a:gd name="connsiteY86" fmla="*/ 5196893 h 6239661"/>
                <a:gd name="connsiteX87" fmla="*/ 585485 w 5187198"/>
                <a:gd name="connsiteY87" fmla="*/ 5215834 h 6239661"/>
                <a:gd name="connsiteX88" fmla="*/ 610707 w 5187198"/>
                <a:gd name="connsiteY88" fmla="*/ 5234185 h 6239661"/>
                <a:gd name="connsiteX89" fmla="*/ 714768 w 5187198"/>
                <a:gd name="connsiteY89" fmla="*/ 5303103 h 6239661"/>
                <a:gd name="connsiteX90" fmla="*/ 1166634 w 5187198"/>
                <a:gd name="connsiteY90" fmla="*/ 5513322 h 6239661"/>
                <a:gd name="connsiteX91" fmla="*/ 1225991 w 5187198"/>
                <a:gd name="connsiteY91" fmla="*/ 5533632 h 6239661"/>
                <a:gd name="connsiteX92" fmla="*/ 1286680 w 5187198"/>
                <a:gd name="connsiteY92" fmla="*/ 5550705 h 6239661"/>
                <a:gd name="connsiteX93" fmla="*/ 1347310 w 5187198"/>
                <a:gd name="connsiteY93" fmla="*/ 5567995 h 6239661"/>
                <a:gd name="connsiteX94" fmla="*/ 1377002 w 5187198"/>
                <a:gd name="connsiteY94" fmla="*/ 5575719 h 6239661"/>
                <a:gd name="connsiteX95" fmla="*/ 1406328 w 5187198"/>
                <a:gd name="connsiteY95" fmla="*/ 5582649 h 6239661"/>
                <a:gd name="connsiteX96" fmla="*/ 1465060 w 5187198"/>
                <a:gd name="connsiteY96" fmla="*/ 5594909 h 6239661"/>
                <a:gd name="connsiteX97" fmla="*/ 1523881 w 5187198"/>
                <a:gd name="connsiteY97" fmla="*/ 5605105 h 6239661"/>
                <a:gd name="connsiteX98" fmla="*/ 1553325 w 5187198"/>
                <a:gd name="connsiteY98" fmla="*/ 5609865 h 6239661"/>
                <a:gd name="connsiteX99" fmla="*/ 1582813 w 5187198"/>
                <a:gd name="connsiteY99" fmla="*/ 5613593 h 6239661"/>
                <a:gd name="connsiteX100" fmla="*/ 1612301 w 5187198"/>
                <a:gd name="connsiteY100" fmla="*/ 5617321 h 6239661"/>
                <a:gd name="connsiteX101" fmla="*/ 1641863 w 5187198"/>
                <a:gd name="connsiteY101" fmla="*/ 5619910 h 6239661"/>
                <a:gd name="connsiteX102" fmla="*/ 2117508 w 5187198"/>
                <a:gd name="connsiteY102" fmla="*/ 5595156 h 6239661"/>
                <a:gd name="connsiteX103" fmla="*/ 2597368 w 5187198"/>
                <a:gd name="connsiteY103" fmla="*/ 5447381 h 6239661"/>
                <a:gd name="connsiteX104" fmla="*/ 3082968 w 5187198"/>
                <a:gd name="connsiteY104" fmla="*/ 5223245 h 6239661"/>
                <a:gd name="connsiteX105" fmla="*/ 3334855 w 5187198"/>
                <a:gd name="connsiteY105" fmla="*/ 5097383 h 6239661"/>
                <a:gd name="connsiteX106" fmla="*/ 3599509 w 5187198"/>
                <a:gd name="connsiteY106" fmla="*/ 4976217 h 6239661"/>
                <a:gd name="connsiteX107" fmla="*/ 4112002 w 5187198"/>
                <a:gd name="connsiteY107" fmla="*/ 4766359 h 6239661"/>
                <a:gd name="connsiteX108" fmla="*/ 4348983 w 5187198"/>
                <a:gd name="connsiteY108" fmla="*/ 4649833 h 6239661"/>
                <a:gd name="connsiteX109" fmla="*/ 4560505 w 5187198"/>
                <a:gd name="connsiteY109" fmla="*/ 4501564 h 6239661"/>
                <a:gd name="connsiteX110" fmla="*/ 4731963 w 5187198"/>
                <a:gd name="connsiteY110" fmla="*/ 4309870 h 6239661"/>
                <a:gd name="connsiteX111" fmla="*/ 4852344 w 5187198"/>
                <a:gd name="connsiteY111" fmla="*/ 4078640 h 6239661"/>
                <a:gd name="connsiteX112" fmla="*/ 4863972 w 5187198"/>
                <a:gd name="connsiteY112" fmla="*/ 4047790 h 6239661"/>
                <a:gd name="connsiteX113" fmla="*/ 4874144 w 5187198"/>
                <a:gd name="connsiteY113" fmla="*/ 4016320 h 6239661"/>
                <a:gd name="connsiteX114" fmla="*/ 4884127 w 5187198"/>
                <a:gd name="connsiteY114" fmla="*/ 3984682 h 6239661"/>
                <a:gd name="connsiteX115" fmla="*/ 4892800 w 5187198"/>
                <a:gd name="connsiteY115" fmla="*/ 3951883 h 6239661"/>
                <a:gd name="connsiteX116" fmla="*/ 4909526 w 5187198"/>
                <a:gd name="connsiteY116" fmla="*/ 3886001 h 6239661"/>
                <a:gd name="connsiteX117" fmla="*/ 4917687 w 5187198"/>
                <a:gd name="connsiteY117" fmla="*/ 3852948 h 6239661"/>
                <a:gd name="connsiteX118" fmla="*/ 4921768 w 5187198"/>
                <a:gd name="connsiteY118" fmla="*/ 3836422 h 6239661"/>
                <a:gd name="connsiteX119" fmla="*/ 4924845 w 5187198"/>
                <a:gd name="connsiteY119" fmla="*/ 3819742 h 6239661"/>
                <a:gd name="connsiteX120" fmla="*/ 4948230 w 5187198"/>
                <a:gd name="connsiteY120" fmla="*/ 3685744 h 6239661"/>
                <a:gd name="connsiteX121" fmla="*/ 4962782 w 5187198"/>
                <a:gd name="connsiteY121" fmla="*/ 3550540 h 6239661"/>
                <a:gd name="connsiteX122" fmla="*/ 4939468 w 5187198"/>
                <a:gd name="connsiteY122" fmla="*/ 3010249 h 6239661"/>
                <a:gd name="connsiteX123" fmla="*/ 4816901 w 5187198"/>
                <a:gd name="connsiteY123" fmla="*/ 2488224 h 6239661"/>
                <a:gd name="connsiteX124" fmla="*/ 4797005 w 5187198"/>
                <a:gd name="connsiteY124" fmla="*/ 2424470 h 6239661"/>
                <a:gd name="connsiteX125" fmla="*/ 4774433 w 5187198"/>
                <a:gd name="connsiteY125" fmla="*/ 2361620 h 6239661"/>
                <a:gd name="connsiteX126" fmla="*/ 4752459 w 5187198"/>
                <a:gd name="connsiteY126" fmla="*/ 2298700 h 6239661"/>
                <a:gd name="connsiteX127" fmla="*/ 4728083 w 5187198"/>
                <a:gd name="connsiteY127" fmla="*/ 2236526 h 6239661"/>
                <a:gd name="connsiteX128" fmla="*/ 4704471 w 5187198"/>
                <a:gd name="connsiteY128" fmla="*/ 2174095 h 6239661"/>
                <a:gd name="connsiteX129" fmla="*/ 4678399 w 5187198"/>
                <a:gd name="connsiteY129" fmla="*/ 2112626 h 6239661"/>
                <a:gd name="connsiteX130" fmla="*/ 4652601 w 5187198"/>
                <a:gd name="connsiteY130" fmla="*/ 2050999 h 6239661"/>
                <a:gd name="connsiteX131" fmla="*/ 4624205 w 5187198"/>
                <a:gd name="connsiteY131" fmla="*/ 1990415 h 6239661"/>
                <a:gd name="connsiteX132" fmla="*/ 4595398 w 5187198"/>
                <a:gd name="connsiteY132" fmla="*/ 1930069 h 6239661"/>
                <a:gd name="connsiteX133" fmla="*/ 4563827 w 5187198"/>
                <a:gd name="connsiteY133" fmla="*/ 1870952 h 6239661"/>
                <a:gd name="connsiteX134" fmla="*/ 4531433 w 5187198"/>
                <a:gd name="connsiteY134" fmla="*/ 1812311 h 6239661"/>
                <a:gd name="connsiteX135" fmla="*/ 4523315 w 5187198"/>
                <a:gd name="connsiteY135" fmla="*/ 1797616 h 6239661"/>
                <a:gd name="connsiteX136" fmla="*/ 4514482 w 5187198"/>
                <a:gd name="connsiteY136" fmla="*/ 1783425 h 6239661"/>
                <a:gd name="connsiteX137" fmla="*/ 4496845 w 5187198"/>
                <a:gd name="connsiteY137" fmla="*/ 1754936 h 6239661"/>
                <a:gd name="connsiteX138" fmla="*/ 4461463 w 5187198"/>
                <a:gd name="connsiteY138" fmla="*/ 1697929 h 6239661"/>
                <a:gd name="connsiteX139" fmla="*/ 4452660 w 5187198"/>
                <a:gd name="connsiteY139" fmla="*/ 1683629 h 6239661"/>
                <a:gd name="connsiteX140" fmla="*/ 4443141 w 5187198"/>
                <a:gd name="connsiteY140" fmla="*/ 1669834 h 6239661"/>
                <a:gd name="connsiteX141" fmla="*/ 4424241 w 5187198"/>
                <a:gd name="connsiteY141" fmla="*/ 1642166 h 6239661"/>
                <a:gd name="connsiteX142" fmla="*/ 4346886 w 5187198"/>
                <a:gd name="connsiteY142" fmla="*/ 1532412 h 6239661"/>
                <a:gd name="connsiteX143" fmla="*/ 3985497 w 5187198"/>
                <a:gd name="connsiteY143" fmla="*/ 1134649 h 6239661"/>
                <a:gd name="connsiteX144" fmla="*/ 3545665 w 5187198"/>
                <a:gd name="connsiteY144" fmla="*/ 825877 h 6239661"/>
                <a:gd name="connsiteX145" fmla="*/ 3486190 w 5187198"/>
                <a:gd name="connsiteY145" fmla="*/ 794756 h 6239661"/>
                <a:gd name="connsiteX146" fmla="*/ 3426182 w 5187198"/>
                <a:gd name="connsiteY146" fmla="*/ 764765 h 6239661"/>
                <a:gd name="connsiteX147" fmla="*/ 3365044 w 5187198"/>
                <a:gd name="connsiteY147" fmla="*/ 737255 h 6239661"/>
                <a:gd name="connsiteX148" fmla="*/ 3334529 w 5187198"/>
                <a:gd name="connsiteY148" fmla="*/ 723514 h 6239661"/>
                <a:gd name="connsiteX149" fmla="*/ 3303733 w 5187198"/>
                <a:gd name="connsiteY149" fmla="*/ 710395 h 6239661"/>
                <a:gd name="connsiteX150" fmla="*/ 3179033 w 5187198"/>
                <a:gd name="connsiteY150" fmla="*/ 662259 h 6239661"/>
                <a:gd name="connsiteX151" fmla="*/ 3052408 w 5187198"/>
                <a:gd name="connsiteY151" fmla="*/ 620447 h 6239661"/>
                <a:gd name="connsiteX152" fmla="*/ 2924325 w 5187198"/>
                <a:gd name="connsiteY152" fmla="*/ 584505 h 6239661"/>
                <a:gd name="connsiteX153" fmla="*/ 2859667 w 5187198"/>
                <a:gd name="connsiteY153" fmla="*/ 569266 h 6239661"/>
                <a:gd name="connsiteX154" fmla="*/ 2795226 w 5187198"/>
                <a:gd name="connsiteY154" fmla="*/ 554085 h 6239661"/>
                <a:gd name="connsiteX155" fmla="*/ 2729702 w 5187198"/>
                <a:gd name="connsiteY155" fmla="*/ 540354 h 6239661"/>
                <a:gd name="connsiteX156" fmla="*/ 2663758 w 5187198"/>
                <a:gd name="connsiteY156" fmla="*/ 527322 h 6239661"/>
                <a:gd name="connsiteX157" fmla="*/ 2630927 w 5187198"/>
                <a:gd name="connsiteY157" fmla="*/ 520495 h 6239661"/>
                <a:gd name="connsiteX158" fmla="*/ 2597965 w 5187198"/>
                <a:gd name="connsiteY158" fmla="*/ 515024 h 6239661"/>
                <a:gd name="connsiteX159" fmla="*/ 2532205 w 5187198"/>
                <a:gd name="connsiteY159" fmla="*/ 503895 h 6239661"/>
                <a:gd name="connsiteX160" fmla="*/ 2010064 w 5187198"/>
                <a:gd name="connsiteY160" fmla="*/ 452552 h 6239661"/>
                <a:gd name="connsiteX161" fmla="*/ 1494552 w 5187198"/>
                <a:gd name="connsiteY161" fmla="*/ 485055 h 6239661"/>
                <a:gd name="connsiteX162" fmla="*/ 1366896 w 5187198"/>
                <a:gd name="connsiteY162" fmla="*/ 509389 h 6239661"/>
                <a:gd name="connsiteX163" fmla="*/ 1240175 w 5187198"/>
                <a:gd name="connsiteY163" fmla="*/ 541045 h 6239661"/>
                <a:gd name="connsiteX164" fmla="*/ 1177438 w 5187198"/>
                <a:gd name="connsiteY164" fmla="*/ 560170 h 6239661"/>
                <a:gd name="connsiteX165" fmla="*/ 1145987 w 5187198"/>
                <a:gd name="connsiteY165" fmla="*/ 569826 h 6239661"/>
                <a:gd name="connsiteX166" fmla="*/ 1130315 w 5187198"/>
                <a:gd name="connsiteY166" fmla="*/ 574669 h 6239661"/>
                <a:gd name="connsiteX167" fmla="*/ 1114873 w 5187198"/>
                <a:gd name="connsiteY167" fmla="*/ 580384 h 6239661"/>
                <a:gd name="connsiteX168" fmla="*/ 1052839 w 5187198"/>
                <a:gd name="connsiteY168" fmla="*/ 602943 h 6239661"/>
                <a:gd name="connsiteX169" fmla="*/ 991135 w 5187198"/>
                <a:gd name="connsiteY169" fmla="*/ 626866 h 6239661"/>
                <a:gd name="connsiteX170" fmla="*/ 930179 w 5187198"/>
                <a:gd name="connsiteY170" fmla="*/ 653191 h 6239661"/>
                <a:gd name="connsiteX171" fmla="*/ 869768 w 5187198"/>
                <a:gd name="connsiteY171" fmla="*/ 680937 h 6239661"/>
                <a:gd name="connsiteX172" fmla="*/ 810085 w 5187198"/>
                <a:gd name="connsiteY172" fmla="*/ 710734 h 6239661"/>
                <a:gd name="connsiteX173" fmla="*/ 751220 w 5187198"/>
                <a:gd name="connsiteY173" fmla="*/ 741794 h 6239661"/>
                <a:gd name="connsiteX174" fmla="*/ 532669 w 5187198"/>
                <a:gd name="connsiteY174" fmla="*/ 881688 h 6239661"/>
                <a:gd name="connsiteX175" fmla="*/ 354185 w 5187198"/>
                <a:gd name="connsiteY175" fmla="*/ 1050286 h 6239661"/>
                <a:gd name="connsiteX176" fmla="*/ 315980 w 5187198"/>
                <a:gd name="connsiteY176" fmla="*/ 1098125 h 6239661"/>
                <a:gd name="connsiteX177" fmla="*/ 280345 w 5187198"/>
                <a:gd name="connsiteY177" fmla="*/ 1149782 h 6239661"/>
                <a:gd name="connsiteX178" fmla="*/ 245890 w 5187198"/>
                <a:gd name="connsiteY178" fmla="*/ 1203959 h 6239661"/>
                <a:gd name="connsiteX179" fmla="*/ 212162 w 5187198"/>
                <a:gd name="connsiteY179" fmla="*/ 1260184 h 6239661"/>
                <a:gd name="connsiteX180" fmla="*/ 80716 w 5187198"/>
                <a:gd name="connsiteY180" fmla="*/ 1502476 h 6239661"/>
                <a:gd name="connsiteX181" fmla="*/ 0 w 5187198"/>
                <a:gd name="connsiteY181" fmla="*/ 1648841 h 6239661"/>
                <a:gd name="connsiteX182" fmla="*/ 0 w 5187198"/>
                <a:gd name="connsiteY182" fmla="*/ 954863 h 6239661"/>
                <a:gd name="connsiteX183" fmla="*/ 43491 w 5187198"/>
                <a:gd name="connsiteY183" fmla="*/ 895513 h 6239661"/>
                <a:gd name="connsiteX184" fmla="*/ 93923 w 5187198"/>
                <a:gd name="connsiteY184" fmla="*/ 834489 h 6239661"/>
                <a:gd name="connsiteX185" fmla="*/ 323465 w 5187198"/>
                <a:gd name="connsiteY185" fmla="*/ 617671 h 6239661"/>
                <a:gd name="connsiteX186" fmla="*/ 574777 w 5187198"/>
                <a:gd name="connsiteY186" fmla="*/ 446794 h 6239661"/>
                <a:gd name="connsiteX187" fmla="*/ 638943 w 5187198"/>
                <a:gd name="connsiteY187" fmla="*/ 408925 h 6239661"/>
                <a:gd name="connsiteX188" fmla="*/ 703505 w 5187198"/>
                <a:gd name="connsiteY188" fmla="*/ 371742 h 6239661"/>
                <a:gd name="connsiteX189" fmla="*/ 769262 w 5187198"/>
                <a:gd name="connsiteY189" fmla="*/ 336154 h 6239661"/>
                <a:gd name="connsiteX190" fmla="*/ 835552 w 5187198"/>
                <a:gd name="connsiteY190" fmla="*/ 301173 h 6239661"/>
                <a:gd name="connsiteX191" fmla="*/ 902979 w 5187198"/>
                <a:gd name="connsiteY191" fmla="*/ 268004 h 6239661"/>
                <a:gd name="connsiteX192" fmla="*/ 971127 w 5187198"/>
                <a:gd name="connsiteY192" fmla="*/ 235607 h 6239661"/>
                <a:gd name="connsiteX193" fmla="*/ 988238 w 5187198"/>
                <a:gd name="connsiteY193" fmla="*/ 227556 h 6239661"/>
                <a:gd name="connsiteX194" fmla="*/ 1005744 w 5187198"/>
                <a:gd name="connsiteY194" fmla="*/ 220191 h 6239661"/>
                <a:gd name="connsiteX195" fmla="*/ 1040729 w 5187198"/>
                <a:gd name="connsiteY195" fmla="*/ 205569 h 6239661"/>
                <a:gd name="connsiteX196" fmla="*/ 1110835 w 5187198"/>
                <a:gd name="connsiteY196" fmla="*/ 176248 h 6239661"/>
                <a:gd name="connsiteX197" fmla="*/ 1254256 w 5187198"/>
                <a:gd name="connsiteY197" fmla="*/ 123796 h 6239661"/>
                <a:gd name="connsiteX198" fmla="*/ 1401310 w 5187198"/>
                <a:gd name="connsiteY198" fmla="*/ 79852 h 6239661"/>
                <a:gd name="connsiteX199" fmla="*/ 2011811 w 5187198"/>
                <a:gd name="connsiteY199" fmla="*/ 4 h 62396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</a:cxnLst>
              <a:rect l="l" t="t" r="r" b="b"/>
              <a:pathLst>
                <a:path w="5187198" h="6239661">
                  <a:moveTo>
                    <a:pt x="2011811" y="4"/>
                  </a:moveTo>
                  <a:cubicBezTo>
                    <a:pt x="2217306" y="120"/>
                    <a:pt x="2420903" y="25925"/>
                    <a:pt x="2617011" y="70590"/>
                  </a:cubicBezTo>
                  <a:lnTo>
                    <a:pt x="2690321" y="88146"/>
                  </a:lnTo>
                  <a:lnTo>
                    <a:pt x="2726863" y="97127"/>
                  </a:lnTo>
                  <a:lnTo>
                    <a:pt x="2762951" y="107375"/>
                  </a:lnTo>
                  <a:lnTo>
                    <a:pt x="2834843" y="128493"/>
                  </a:lnTo>
                  <a:cubicBezTo>
                    <a:pt x="2858788" y="135605"/>
                    <a:pt x="2882632" y="142226"/>
                    <a:pt x="2906574" y="151076"/>
                  </a:cubicBezTo>
                  <a:cubicBezTo>
                    <a:pt x="2954475" y="167852"/>
                    <a:pt x="3002363" y="183813"/>
                    <a:pt x="3049504" y="202124"/>
                  </a:cubicBezTo>
                  <a:lnTo>
                    <a:pt x="3189518" y="260159"/>
                  </a:lnTo>
                  <a:lnTo>
                    <a:pt x="3326048" y="325143"/>
                  </a:lnTo>
                  <a:cubicBezTo>
                    <a:pt x="3370687" y="348464"/>
                    <a:pt x="3414908" y="372485"/>
                    <a:pt x="3459166" y="395936"/>
                  </a:cubicBezTo>
                  <a:cubicBezTo>
                    <a:pt x="3502947" y="420302"/>
                    <a:pt x="3545491" y="447118"/>
                    <a:pt x="3588578" y="472343"/>
                  </a:cubicBezTo>
                  <a:cubicBezTo>
                    <a:pt x="3610346" y="484551"/>
                    <a:pt x="3630797" y="499072"/>
                    <a:pt x="3651864" y="512600"/>
                  </a:cubicBezTo>
                  <a:lnTo>
                    <a:pt x="3714514" y="553499"/>
                  </a:lnTo>
                  <a:cubicBezTo>
                    <a:pt x="3880005" y="664844"/>
                    <a:pt x="4036083" y="788388"/>
                    <a:pt x="4181221" y="922912"/>
                  </a:cubicBezTo>
                  <a:cubicBezTo>
                    <a:pt x="4326221" y="1057515"/>
                    <a:pt x="4461955" y="1202038"/>
                    <a:pt x="4582963" y="1358264"/>
                  </a:cubicBezTo>
                  <a:cubicBezTo>
                    <a:pt x="4614206" y="1396543"/>
                    <a:pt x="4642091" y="1437400"/>
                    <a:pt x="4670721" y="1477644"/>
                  </a:cubicBezTo>
                  <a:cubicBezTo>
                    <a:pt x="4700172" y="1517414"/>
                    <a:pt x="4725864" y="1559538"/>
                    <a:pt x="4752378" y="1601187"/>
                  </a:cubicBezTo>
                  <a:lnTo>
                    <a:pt x="4772168" y="1632456"/>
                  </a:lnTo>
                  <a:lnTo>
                    <a:pt x="4782117" y="1648104"/>
                  </a:lnTo>
                  <a:lnTo>
                    <a:pt x="4791381" y="1664150"/>
                  </a:lnTo>
                  <a:lnTo>
                    <a:pt x="4828190" y="1728379"/>
                  </a:lnTo>
                  <a:cubicBezTo>
                    <a:pt x="4840266" y="1749930"/>
                    <a:pt x="4853470" y="1770740"/>
                    <a:pt x="4864832" y="1792796"/>
                  </a:cubicBezTo>
                  <a:lnTo>
                    <a:pt x="4899201" y="1858342"/>
                  </a:lnTo>
                  <a:cubicBezTo>
                    <a:pt x="4910484" y="1880260"/>
                    <a:pt x="4922532" y="1901920"/>
                    <a:pt x="4933266" y="1924155"/>
                  </a:cubicBezTo>
                  <a:lnTo>
                    <a:pt x="4964403" y="1991384"/>
                  </a:lnTo>
                  <a:cubicBezTo>
                    <a:pt x="4974618" y="2013829"/>
                    <a:pt x="4985323" y="2036171"/>
                    <a:pt x="4995019" y="2058823"/>
                  </a:cubicBezTo>
                  <a:lnTo>
                    <a:pt x="5021999" y="2127723"/>
                  </a:lnTo>
                  <a:lnTo>
                    <a:pt x="5048321" y="2196908"/>
                  </a:lnTo>
                  <a:lnTo>
                    <a:pt x="5070546" y="2267547"/>
                  </a:lnTo>
                  <a:cubicBezTo>
                    <a:pt x="5078054" y="2291004"/>
                    <a:pt x="5085044" y="2314670"/>
                    <a:pt x="5092171" y="2338256"/>
                  </a:cubicBezTo>
                  <a:cubicBezTo>
                    <a:pt x="5098670" y="2362023"/>
                    <a:pt x="5104296" y="2386019"/>
                    <a:pt x="5110305" y="2409886"/>
                  </a:cubicBezTo>
                  <a:cubicBezTo>
                    <a:pt x="5158097" y="2600976"/>
                    <a:pt x="5182068" y="2797044"/>
                    <a:pt x="5186393" y="2992022"/>
                  </a:cubicBezTo>
                  <a:cubicBezTo>
                    <a:pt x="5191013" y="3187195"/>
                    <a:pt x="5175397" y="3380886"/>
                    <a:pt x="5149045" y="3571816"/>
                  </a:cubicBezTo>
                  <a:cubicBezTo>
                    <a:pt x="5141154" y="3619431"/>
                    <a:pt x="5133539" y="3666889"/>
                    <a:pt x="5126572" y="3714520"/>
                  </a:cubicBezTo>
                  <a:cubicBezTo>
                    <a:pt x="5117276" y="3761759"/>
                    <a:pt x="5107793" y="3808831"/>
                    <a:pt x="5099067" y="3856108"/>
                  </a:cubicBezTo>
                  <a:lnTo>
                    <a:pt x="5095699" y="3873868"/>
                  </a:lnTo>
                  <a:lnTo>
                    <a:pt x="5091573" y="3891426"/>
                  </a:lnTo>
                  <a:lnTo>
                    <a:pt x="5083324" y="3926541"/>
                  </a:lnTo>
                  <a:lnTo>
                    <a:pt x="5067256" y="3996889"/>
                  </a:lnTo>
                  <a:cubicBezTo>
                    <a:pt x="5064451" y="4008657"/>
                    <a:pt x="5062244" y="4020353"/>
                    <a:pt x="5059194" y="4032171"/>
                  </a:cubicBezTo>
                  <a:lnTo>
                    <a:pt x="5049522" y="4067833"/>
                  </a:lnTo>
                  <a:lnTo>
                    <a:pt x="5040067" y="4103553"/>
                  </a:lnTo>
                  <a:cubicBezTo>
                    <a:pt x="5036554" y="4115363"/>
                    <a:pt x="5032689" y="4127194"/>
                    <a:pt x="5028960" y="4138946"/>
                  </a:cubicBezTo>
                  <a:cubicBezTo>
                    <a:pt x="4999693" y="4233462"/>
                    <a:pt x="4962869" y="4326764"/>
                    <a:pt x="4917351" y="4417041"/>
                  </a:cubicBezTo>
                  <a:cubicBezTo>
                    <a:pt x="4871860" y="4507209"/>
                    <a:pt x="4817597" y="4594215"/>
                    <a:pt x="4756163" y="4676402"/>
                  </a:cubicBezTo>
                  <a:cubicBezTo>
                    <a:pt x="4632803" y="4840875"/>
                    <a:pt x="4480597" y="4982783"/>
                    <a:pt x="4322493" y="5105604"/>
                  </a:cubicBezTo>
                  <a:cubicBezTo>
                    <a:pt x="4163928" y="5228420"/>
                    <a:pt x="3999564" y="5332640"/>
                    <a:pt x="3840510" y="5429590"/>
                  </a:cubicBezTo>
                  <a:cubicBezTo>
                    <a:pt x="3760954" y="5478172"/>
                    <a:pt x="3682353" y="5524924"/>
                    <a:pt x="3606447" y="5572862"/>
                  </a:cubicBezTo>
                  <a:lnTo>
                    <a:pt x="3488814" y="5647178"/>
                  </a:lnTo>
                  <a:cubicBezTo>
                    <a:pt x="3448270" y="5672597"/>
                    <a:pt x="3407323" y="5697792"/>
                    <a:pt x="3365864" y="5722735"/>
                  </a:cubicBezTo>
                  <a:cubicBezTo>
                    <a:pt x="3200163" y="5822424"/>
                    <a:pt x="3026125" y="5917328"/>
                    <a:pt x="2839486" y="5999120"/>
                  </a:cubicBezTo>
                  <a:cubicBezTo>
                    <a:pt x="2653201" y="6080891"/>
                    <a:pt x="2453560" y="6149344"/>
                    <a:pt x="2242423" y="6192346"/>
                  </a:cubicBezTo>
                  <a:cubicBezTo>
                    <a:pt x="2031719" y="6235463"/>
                    <a:pt x="1808952" y="6251353"/>
                    <a:pt x="1589380" y="6230657"/>
                  </a:cubicBezTo>
                  <a:lnTo>
                    <a:pt x="1548244" y="6226706"/>
                  </a:lnTo>
                  <a:cubicBezTo>
                    <a:pt x="1534528" y="6225117"/>
                    <a:pt x="1520898" y="6223203"/>
                    <a:pt x="1507348" y="6221428"/>
                  </a:cubicBezTo>
                  <a:lnTo>
                    <a:pt x="1466401" y="6215904"/>
                  </a:lnTo>
                  <a:cubicBezTo>
                    <a:pt x="1452772" y="6213991"/>
                    <a:pt x="1439316" y="6211428"/>
                    <a:pt x="1425773" y="6209191"/>
                  </a:cubicBezTo>
                  <a:cubicBezTo>
                    <a:pt x="1398775" y="6204391"/>
                    <a:pt x="1371610" y="6199779"/>
                    <a:pt x="1344960" y="6193681"/>
                  </a:cubicBezTo>
                  <a:cubicBezTo>
                    <a:pt x="1318251" y="6187799"/>
                    <a:pt x="1291260" y="6182538"/>
                    <a:pt x="1265007" y="6175388"/>
                  </a:cubicBezTo>
                  <a:lnTo>
                    <a:pt x="1225415" y="6165243"/>
                  </a:lnTo>
                  <a:cubicBezTo>
                    <a:pt x="1212163" y="6161924"/>
                    <a:pt x="1198939" y="6158496"/>
                    <a:pt x="1186567" y="6154486"/>
                  </a:cubicBezTo>
                  <a:lnTo>
                    <a:pt x="1111158" y="6130918"/>
                  </a:lnTo>
                  <a:lnTo>
                    <a:pt x="1035915" y="6107163"/>
                  </a:lnTo>
                  <a:cubicBezTo>
                    <a:pt x="1010846" y="6099055"/>
                    <a:pt x="986357" y="6088784"/>
                    <a:pt x="961579" y="6079594"/>
                  </a:cubicBezTo>
                  <a:cubicBezTo>
                    <a:pt x="763709" y="6005594"/>
                    <a:pt x="572401" y="5909703"/>
                    <a:pt x="395297" y="5792812"/>
                  </a:cubicBezTo>
                  <a:lnTo>
                    <a:pt x="265239" y="5701511"/>
                  </a:lnTo>
                  <a:cubicBezTo>
                    <a:pt x="254227" y="5694155"/>
                    <a:pt x="244103" y="5685646"/>
                    <a:pt x="233756" y="5677542"/>
                  </a:cubicBezTo>
                  <a:lnTo>
                    <a:pt x="202800" y="5652902"/>
                  </a:lnTo>
                  <a:lnTo>
                    <a:pt x="140918" y="5603515"/>
                  </a:lnTo>
                  <a:cubicBezTo>
                    <a:pt x="130598" y="5595302"/>
                    <a:pt x="120280" y="5587089"/>
                    <a:pt x="110625" y="5578127"/>
                  </a:cubicBezTo>
                  <a:cubicBezTo>
                    <a:pt x="105647" y="5573779"/>
                    <a:pt x="100444" y="5569834"/>
                    <a:pt x="95631" y="5565299"/>
                  </a:cubicBezTo>
                  <a:cubicBezTo>
                    <a:pt x="90955" y="5560684"/>
                    <a:pt x="86505" y="5555666"/>
                    <a:pt x="81966" y="5550973"/>
                  </a:cubicBezTo>
                  <a:lnTo>
                    <a:pt x="27991" y="5493272"/>
                  </a:lnTo>
                  <a:cubicBezTo>
                    <a:pt x="19109" y="5483589"/>
                    <a:pt x="9758" y="5474359"/>
                    <a:pt x="1454" y="5464252"/>
                  </a:cubicBezTo>
                  <a:lnTo>
                    <a:pt x="0" y="5462518"/>
                  </a:lnTo>
                  <a:lnTo>
                    <a:pt x="0" y="4720187"/>
                  </a:lnTo>
                  <a:lnTo>
                    <a:pt x="109684" y="4836724"/>
                  </a:lnTo>
                  <a:cubicBezTo>
                    <a:pt x="173316" y="4897375"/>
                    <a:pt x="239447" y="4954160"/>
                    <a:pt x="306959" y="5007200"/>
                  </a:cubicBezTo>
                  <a:lnTo>
                    <a:pt x="358101" y="5046057"/>
                  </a:lnTo>
                  <a:lnTo>
                    <a:pt x="383328" y="5065684"/>
                  </a:lnTo>
                  <a:cubicBezTo>
                    <a:pt x="391637" y="5072316"/>
                    <a:pt x="400805" y="5077902"/>
                    <a:pt x="409503" y="5083942"/>
                  </a:cubicBezTo>
                  <a:lnTo>
                    <a:pt x="461889" y="5119888"/>
                  </a:lnTo>
                  <a:cubicBezTo>
                    <a:pt x="466184" y="5122893"/>
                    <a:pt x="470616" y="5125820"/>
                    <a:pt x="474883" y="5128933"/>
                  </a:cubicBezTo>
                  <a:cubicBezTo>
                    <a:pt x="478982" y="5132235"/>
                    <a:pt x="482476" y="5136069"/>
                    <a:pt x="486410" y="5139557"/>
                  </a:cubicBezTo>
                  <a:cubicBezTo>
                    <a:pt x="494140" y="5146613"/>
                    <a:pt x="502565" y="5152812"/>
                    <a:pt x="510852" y="5159089"/>
                  </a:cubicBezTo>
                  <a:lnTo>
                    <a:pt x="560653" y="5196893"/>
                  </a:lnTo>
                  <a:lnTo>
                    <a:pt x="585485" y="5215834"/>
                  </a:lnTo>
                  <a:cubicBezTo>
                    <a:pt x="593773" y="5222111"/>
                    <a:pt x="601864" y="5228685"/>
                    <a:pt x="610707" y="5234185"/>
                  </a:cubicBezTo>
                  <a:lnTo>
                    <a:pt x="714768" y="5303103"/>
                  </a:lnTo>
                  <a:cubicBezTo>
                    <a:pt x="856162" y="5390603"/>
                    <a:pt x="1008099" y="5459947"/>
                    <a:pt x="1166634" y="5513322"/>
                  </a:cubicBezTo>
                  <a:cubicBezTo>
                    <a:pt x="1186540" y="5519932"/>
                    <a:pt x="1205774" y="5527751"/>
                    <a:pt x="1225991" y="5533632"/>
                  </a:cubicBezTo>
                  <a:lnTo>
                    <a:pt x="1286680" y="5550705"/>
                  </a:lnTo>
                  <a:lnTo>
                    <a:pt x="1347310" y="5567995"/>
                  </a:lnTo>
                  <a:cubicBezTo>
                    <a:pt x="1357469" y="5571180"/>
                    <a:pt x="1367261" y="5573572"/>
                    <a:pt x="1377002" y="5575719"/>
                  </a:cubicBezTo>
                  <a:lnTo>
                    <a:pt x="1406328" y="5582649"/>
                  </a:lnTo>
                  <a:cubicBezTo>
                    <a:pt x="1425825" y="5587757"/>
                    <a:pt x="1445490" y="5590939"/>
                    <a:pt x="1465060" y="5594909"/>
                  </a:cubicBezTo>
                  <a:cubicBezTo>
                    <a:pt x="1484652" y="5599231"/>
                    <a:pt x="1504324" y="5601952"/>
                    <a:pt x="1523881" y="5605105"/>
                  </a:cubicBezTo>
                  <a:cubicBezTo>
                    <a:pt x="1533660" y="5606682"/>
                    <a:pt x="1543460" y="5608613"/>
                    <a:pt x="1553325" y="5609865"/>
                  </a:cubicBezTo>
                  <a:lnTo>
                    <a:pt x="1582813" y="5613593"/>
                  </a:lnTo>
                  <a:lnTo>
                    <a:pt x="1612301" y="5617321"/>
                  </a:lnTo>
                  <a:lnTo>
                    <a:pt x="1641863" y="5619910"/>
                  </a:lnTo>
                  <a:cubicBezTo>
                    <a:pt x="1799348" y="5633940"/>
                    <a:pt x="1957913" y="5625770"/>
                    <a:pt x="2117508" y="5595156"/>
                  </a:cubicBezTo>
                  <a:cubicBezTo>
                    <a:pt x="2277124" y="5564895"/>
                    <a:pt x="2437004" y="5512449"/>
                    <a:pt x="2597368" y="5447381"/>
                  </a:cubicBezTo>
                  <a:cubicBezTo>
                    <a:pt x="2757791" y="5382096"/>
                    <a:pt x="2918855" y="5304464"/>
                    <a:pt x="3082968" y="5223245"/>
                  </a:cubicBezTo>
                  <a:lnTo>
                    <a:pt x="3334855" y="5097383"/>
                  </a:lnTo>
                  <a:cubicBezTo>
                    <a:pt x="3423528" y="5054142"/>
                    <a:pt x="3511773" y="5013798"/>
                    <a:pt x="3599509" y="4976217"/>
                  </a:cubicBezTo>
                  <a:cubicBezTo>
                    <a:pt x="3774960" y="4900701"/>
                    <a:pt x="3948276" y="4837481"/>
                    <a:pt x="4112002" y="4766359"/>
                  </a:cubicBezTo>
                  <a:cubicBezTo>
                    <a:pt x="4193972" y="4730827"/>
                    <a:pt x="4273429" y="4692997"/>
                    <a:pt x="4348983" y="4649833"/>
                  </a:cubicBezTo>
                  <a:cubicBezTo>
                    <a:pt x="4424508" y="4606778"/>
                    <a:pt x="4496050" y="4558250"/>
                    <a:pt x="4560505" y="4501564"/>
                  </a:cubicBezTo>
                  <a:cubicBezTo>
                    <a:pt x="4625198" y="4445289"/>
                    <a:pt x="4682991" y="4381021"/>
                    <a:pt x="4731963" y="4309870"/>
                  </a:cubicBezTo>
                  <a:cubicBezTo>
                    <a:pt x="4781043" y="4238747"/>
                    <a:pt x="4821275" y="4160848"/>
                    <a:pt x="4852344" y="4078640"/>
                  </a:cubicBezTo>
                  <a:lnTo>
                    <a:pt x="4863972" y="4047790"/>
                  </a:lnTo>
                  <a:lnTo>
                    <a:pt x="4874144" y="4016320"/>
                  </a:lnTo>
                  <a:lnTo>
                    <a:pt x="4884127" y="3984682"/>
                  </a:lnTo>
                  <a:cubicBezTo>
                    <a:pt x="4887242" y="3973925"/>
                    <a:pt x="4889981" y="3962835"/>
                    <a:pt x="4892800" y="3951883"/>
                  </a:cubicBezTo>
                  <a:lnTo>
                    <a:pt x="4909526" y="3886001"/>
                  </a:lnTo>
                  <a:lnTo>
                    <a:pt x="4917687" y="3852948"/>
                  </a:lnTo>
                  <a:lnTo>
                    <a:pt x="4921768" y="3836422"/>
                  </a:lnTo>
                  <a:lnTo>
                    <a:pt x="4924845" y="3819742"/>
                  </a:lnTo>
                  <a:cubicBezTo>
                    <a:pt x="4933092" y="3775120"/>
                    <a:pt x="4941231" y="3730469"/>
                    <a:pt x="4948230" y="3685744"/>
                  </a:cubicBezTo>
                  <a:cubicBezTo>
                    <a:pt x="4953579" y="3640694"/>
                    <a:pt x="4958249" y="3595577"/>
                    <a:pt x="4962782" y="3550540"/>
                  </a:cubicBezTo>
                  <a:cubicBezTo>
                    <a:pt x="4976580" y="3369692"/>
                    <a:pt x="4965812" y="3187942"/>
                    <a:pt x="4939468" y="3010249"/>
                  </a:cubicBezTo>
                  <a:cubicBezTo>
                    <a:pt x="4912965" y="2832281"/>
                    <a:pt x="4870237" y="2658196"/>
                    <a:pt x="4816901" y="2488224"/>
                  </a:cubicBezTo>
                  <a:cubicBezTo>
                    <a:pt x="4810197" y="2466954"/>
                    <a:pt x="4803984" y="2445582"/>
                    <a:pt x="4797005" y="2424470"/>
                  </a:cubicBezTo>
                  <a:cubicBezTo>
                    <a:pt x="4789399" y="2403537"/>
                    <a:pt x="4781686" y="2382574"/>
                    <a:pt x="4774433" y="2361620"/>
                  </a:cubicBezTo>
                  <a:lnTo>
                    <a:pt x="4752459" y="2298700"/>
                  </a:lnTo>
                  <a:lnTo>
                    <a:pt x="4728083" y="2236526"/>
                  </a:lnTo>
                  <a:cubicBezTo>
                    <a:pt x="4719957" y="2215802"/>
                    <a:pt x="4712352" y="2194869"/>
                    <a:pt x="4704471" y="2174095"/>
                  </a:cubicBezTo>
                  <a:lnTo>
                    <a:pt x="4678399" y="2112626"/>
                  </a:lnTo>
                  <a:lnTo>
                    <a:pt x="4652601" y="2050999"/>
                  </a:lnTo>
                  <a:cubicBezTo>
                    <a:pt x="4643711" y="2030533"/>
                    <a:pt x="4633616" y="2010672"/>
                    <a:pt x="4624205" y="1990415"/>
                  </a:cubicBezTo>
                  <a:lnTo>
                    <a:pt x="4595398" y="1930069"/>
                  </a:lnTo>
                  <a:cubicBezTo>
                    <a:pt x="4585714" y="1909969"/>
                    <a:pt x="4574413" y="1890713"/>
                    <a:pt x="4563827" y="1870952"/>
                  </a:cubicBezTo>
                  <a:lnTo>
                    <a:pt x="4531433" y="1812311"/>
                  </a:lnTo>
                  <a:lnTo>
                    <a:pt x="4523315" y="1797616"/>
                  </a:lnTo>
                  <a:lnTo>
                    <a:pt x="4514482" y="1783425"/>
                  </a:lnTo>
                  <a:lnTo>
                    <a:pt x="4496845" y="1754936"/>
                  </a:lnTo>
                  <a:lnTo>
                    <a:pt x="4461463" y="1697929"/>
                  </a:lnTo>
                  <a:lnTo>
                    <a:pt x="4452660" y="1683629"/>
                  </a:lnTo>
                  <a:lnTo>
                    <a:pt x="4443141" y="1669834"/>
                  </a:lnTo>
                  <a:lnTo>
                    <a:pt x="4424241" y="1642166"/>
                  </a:lnTo>
                  <a:cubicBezTo>
                    <a:pt x="4399005" y="1605265"/>
                    <a:pt x="4374512" y="1567751"/>
                    <a:pt x="4346886" y="1532412"/>
                  </a:cubicBezTo>
                  <a:cubicBezTo>
                    <a:pt x="4240477" y="1388328"/>
                    <a:pt x="4120362" y="1253437"/>
                    <a:pt x="3985497" y="1134649"/>
                  </a:cubicBezTo>
                  <a:cubicBezTo>
                    <a:pt x="3850799" y="1015675"/>
                    <a:pt x="3702920" y="911715"/>
                    <a:pt x="3545665" y="825877"/>
                  </a:cubicBezTo>
                  <a:lnTo>
                    <a:pt x="3486190" y="794756"/>
                  </a:lnTo>
                  <a:cubicBezTo>
                    <a:pt x="3466181" y="784640"/>
                    <a:pt x="3446893" y="773560"/>
                    <a:pt x="3426182" y="764765"/>
                  </a:cubicBezTo>
                  <a:lnTo>
                    <a:pt x="3365044" y="737255"/>
                  </a:lnTo>
                  <a:lnTo>
                    <a:pt x="3334529" y="723514"/>
                  </a:lnTo>
                  <a:cubicBezTo>
                    <a:pt x="3324394" y="718943"/>
                    <a:pt x="3314287" y="714265"/>
                    <a:pt x="3303733" y="710395"/>
                  </a:cubicBezTo>
                  <a:cubicBezTo>
                    <a:pt x="3262013" y="694346"/>
                    <a:pt x="3220711" y="677599"/>
                    <a:pt x="3179033" y="662259"/>
                  </a:cubicBezTo>
                  <a:lnTo>
                    <a:pt x="3052408" y="620447"/>
                  </a:lnTo>
                  <a:lnTo>
                    <a:pt x="2924325" y="584505"/>
                  </a:lnTo>
                  <a:cubicBezTo>
                    <a:pt x="2903106" y="578471"/>
                    <a:pt x="2881119" y="574434"/>
                    <a:pt x="2859667" y="569266"/>
                  </a:cubicBezTo>
                  <a:lnTo>
                    <a:pt x="2795226" y="554085"/>
                  </a:lnTo>
                  <a:cubicBezTo>
                    <a:pt x="2774078" y="548652"/>
                    <a:pt x="2751709" y="544744"/>
                    <a:pt x="2729702" y="540354"/>
                  </a:cubicBezTo>
                  <a:lnTo>
                    <a:pt x="2663758" y="527322"/>
                  </a:lnTo>
                  <a:lnTo>
                    <a:pt x="2630927" y="520495"/>
                  </a:lnTo>
                  <a:lnTo>
                    <a:pt x="2597965" y="515024"/>
                  </a:lnTo>
                  <a:cubicBezTo>
                    <a:pt x="2575970" y="511449"/>
                    <a:pt x="2554112" y="507795"/>
                    <a:pt x="2532205" y="503895"/>
                  </a:cubicBezTo>
                  <a:cubicBezTo>
                    <a:pt x="2357016" y="475037"/>
                    <a:pt x="2182954" y="456682"/>
                    <a:pt x="2010064" y="452552"/>
                  </a:cubicBezTo>
                  <a:cubicBezTo>
                    <a:pt x="1837255" y="448558"/>
                    <a:pt x="1665388" y="457916"/>
                    <a:pt x="1494552" y="485055"/>
                  </a:cubicBezTo>
                  <a:cubicBezTo>
                    <a:pt x="1452133" y="492816"/>
                    <a:pt x="1409569" y="501117"/>
                    <a:pt x="1366896" y="509389"/>
                  </a:cubicBezTo>
                  <a:cubicBezTo>
                    <a:pt x="1324862" y="520035"/>
                    <a:pt x="1282333" y="529505"/>
                    <a:pt x="1240175" y="541045"/>
                  </a:cubicBezTo>
                  <a:lnTo>
                    <a:pt x="1177438" y="560170"/>
                  </a:lnTo>
                  <a:lnTo>
                    <a:pt x="1145987" y="569826"/>
                  </a:lnTo>
                  <a:lnTo>
                    <a:pt x="1130315" y="574669"/>
                  </a:lnTo>
                  <a:lnTo>
                    <a:pt x="1114873" y="580384"/>
                  </a:lnTo>
                  <a:lnTo>
                    <a:pt x="1052839" y="602943"/>
                  </a:lnTo>
                  <a:cubicBezTo>
                    <a:pt x="1032151" y="610499"/>
                    <a:pt x="1011255" y="617535"/>
                    <a:pt x="991135" y="626866"/>
                  </a:cubicBezTo>
                  <a:lnTo>
                    <a:pt x="930179" y="653191"/>
                  </a:lnTo>
                  <a:cubicBezTo>
                    <a:pt x="909850" y="662002"/>
                    <a:pt x="889443" y="670676"/>
                    <a:pt x="869768" y="680937"/>
                  </a:cubicBezTo>
                  <a:lnTo>
                    <a:pt x="810085" y="710734"/>
                  </a:lnTo>
                  <a:cubicBezTo>
                    <a:pt x="790331" y="720859"/>
                    <a:pt x="770124" y="730514"/>
                    <a:pt x="751220" y="741794"/>
                  </a:cubicBezTo>
                  <a:cubicBezTo>
                    <a:pt x="673929" y="784955"/>
                    <a:pt x="598827" y="830326"/>
                    <a:pt x="532669" y="881688"/>
                  </a:cubicBezTo>
                  <a:cubicBezTo>
                    <a:pt x="464226" y="931625"/>
                    <a:pt x="406969" y="988270"/>
                    <a:pt x="354185" y="1050286"/>
                  </a:cubicBezTo>
                  <a:lnTo>
                    <a:pt x="315980" y="1098125"/>
                  </a:lnTo>
                  <a:lnTo>
                    <a:pt x="280345" y="1149782"/>
                  </a:lnTo>
                  <a:cubicBezTo>
                    <a:pt x="268144" y="1166335"/>
                    <a:pt x="257438" y="1185955"/>
                    <a:pt x="245890" y="1203959"/>
                  </a:cubicBezTo>
                  <a:cubicBezTo>
                    <a:pt x="234552" y="1222481"/>
                    <a:pt x="223171" y="1240298"/>
                    <a:pt x="212162" y="1260184"/>
                  </a:cubicBezTo>
                  <a:cubicBezTo>
                    <a:pt x="168299" y="1337574"/>
                    <a:pt x="125055" y="1419360"/>
                    <a:pt x="80716" y="1502476"/>
                  </a:cubicBezTo>
                  <a:lnTo>
                    <a:pt x="0" y="1648841"/>
                  </a:lnTo>
                  <a:lnTo>
                    <a:pt x="0" y="954863"/>
                  </a:lnTo>
                  <a:lnTo>
                    <a:pt x="43491" y="895513"/>
                  </a:lnTo>
                  <a:cubicBezTo>
                    <a:pt x="59888" y="874984"/>
                    <a:pt x="77014" y="854766"/>
                    <a:pt x="93923" y="834489"/>
                  </a:cubicBezTo>
                  <a:cubicBezTo>
                    <a:pt x="163245" y="754880"/>
                    <a:pt x="240806" y="679565"/>
                    <a:pt x="323465" y="617671"/>
                  </a:cubicBezTo>
                  <a:cubicBezTo>
                    <a:pt x="405002" y="553042"/>
                    <a:pt x="490132" y="499230"/>
                    <a:pt x="574777" y="446794"/>
                  </a:cubicBezTo>
                  <a:cubicBezTo>
                    <a:pt x="595733" y="433050"/>
                    <a:pt x="617442" y="421248"/>
                    <a:pt x="638943" y="408925"/>
                  </a:cubicBezTo>
                  <a:lnTo>
                    <a:pt x="703505" y="371742"/>
                  </a:lnTo>
                  <a:cubicBezTo>
                    <a:pt x="724798" y="358900"/>
                    <a:pt x="747120" y="347842"/>
                    <a:pt x="769262" y="336154"/>
                  </a:cubicBezTo>
                  <a:lnTo>
                    <a:pt x="835552" y="301173"/>
                  </a:lnTo>
                  <a:cubicBezTo>
                    <a:pt x="857427" y="289183"/>
                    <a:pt x="880470" y="278896"/>
                    <a:pt x="902979" y="268004"/>
                  </a:cubicBezTo>
                  <a:lnTo>
                    <a:pt x="971127" y="235607"/>
                  </a:lnTo>
                  <a:lnTo>
                    <a:pt x="988238" y="227556"/>
                  </a:lnTo>
                  <a:lnTo>
                    <a:pt x="1005744" y="220191"/>
                  </a:lnTo>
                  <a:lnTo>
                    <a:pt x="1040729" y="205569"/>
                  </a:lnTo>
                  <a:lnTo>
                    <a:pt x="1110835" y="176248"/>
                  </a:lnTo>
                  <a:cubicBezTo>
                    <a:pt x="1157999" y="157703"/>
                    <a:pt x="1206322" y="141323"/>
                    <a:pt x="1254256" y="123796"/>
                  </a:cubicBezTo>
                  <a:cubicBezTo>
                    <a:pt x="1302938" y="108671"/>
                    <a:pt x="1352074" y="94017"/>
                    <a:pt x="1401310" y="79852"/>
                  </a:cubicBezTo>
                  <a:cubicBezTo>
                    <a:pt x="1599497" y="26774"/>
                    <a:pt x="1806373" y="-329"/>
                    <a:pt x="2011811" y="4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3E4E86AB-238C-22D9-295F-F787D67D058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0" y="297400"/>
              <a:ext cx="5215811" cy="6107388"/>
            </a:xfrm>
            <a:custGeom>
              <a:avLst/>
              <a:gdLst>
                <a:gd name="connsiteX0" fmla="*/ 1869139 w 5215811"/>
                <a:gd name="connsiteY0" fmla="*/ 9 h 6107388"/>
                <a:gd name="connsiteX1" fmla="*/ 2791149 w 5215811"/>
                <a:gd name="connsiteY1" fmla="*/ 130229 h 6107388"/>
                <a:gd name="connsiteX2" fmla="*/ 4760307 w 5215811"/>
                <a:gd name="connsiteY2" fmla="*/ 1608408 h 6107388"/>
                <a:gd name="connsiteX3" fmla="*/ 5108574 w 5215811"/>
                <a:gd name="connsiteY3" fmla="*/ 4050383 h 6107388"/>
                <a:gd name="connsiteX4" fmla="*/ 3434916 w 5215811"/>
                <a:gd name="connsiteY4" fmla="*/ 5503134 h 6107388"/>
                <a:gd name="connsiteX5" fmla="*/ 1137841 w 5215811"/>
                <a:gd name="connsiteY5" fmla="*/ 6033968 h 6107388"/>
                <a:gd name="connsiteX6" fmla="*/ 217555 w 5215811"/>
                <a:gd name="connsiteY6" fmla="*/ 5598945 h 6107388"/>
                <a:gd name="connsiteX7" fmla="*/ 0 w 5215811"/>
                <a:gd name="connsiteY7" fmla="*/ 5419622 h 6107388"/>
                <a:gd name="connsiteX8" fmla="*/ 0 w 5215811"/>
                <a:gd name="connsiteY8" fmla="*/ 4571683 h 6107388"/>
                <a:gd name="connsiteX9" fmla="*/ 18056 w 5215811"/>
                <a:gd name="connsiteY9" fmla="*/ 4599282 h 6107388"/>
                <a:gd name="connsiteX10" fmla="*/ 358324 w 5215811"/>
                <a:gd name="connsiteY10" fmla="*/ 4988154 h 6107388"/>
                <a:gd name="connsiteX11" fmla="*/ 1282741 w 5215811"/>
                <a:gd name="connsiteY11" fmla="*/ 5493193 h 6107388"/>
                <a:gd name="connsiteX12" fmla="*/ 2172794 w 5215811"/>
                <a:gd name="connsiteY12" fmla="*/ 5470630 h 6107388"/>
                <a:gd name="connsiteX13" fmla="*/ 3146893 w 5215811"/>
                <a:gd name="connsiteY13" fmla="*/ 5016296 h 6107388"/>
                <a:gd name="connsiteX14" fmla="*/ 3574114 w 5215811"/>
                <a:gd name="connsiteY14" fmla="*/ 4791124 h 6107388"/>
                <a:gd name="connsiteX15" fmla="*/ 4244948 w 5215811"/>
                <a:gd name="connsiteY15" fmla="*/ 4392664 h 6107388"/>
                <a:gd name="connsiteX16" fmla="*/ 4556385 w 5215811"/>
                <a:gd name="connsiteY16" fmla="*/ 3902656 h 6107388"/>
                <a:gd name="connsiteX17" fmla="*/ 4616354 w 5215811"/>
                <a:gd name="connsiteY17" fmla="*/ 2851680 h 6107388"/>
                <a:gd name="connsiteX18" fmla="*/ 4269266 w 5215811"/>
                <a:gd name="connsiteY18" fmla="*/ 1889625 h 6107388"/>
                <a:gd name="connsiteX19" fmla="*/ 2645976 w 5215811"/>
                <a:gd name="connsiteY19" fmla="*/ 671162 h 6107388"/>
                <a:gd name="connsiteX20" fmla="*/ 1648930 w 5215811"/>
                <a:gd name="connsiteY20" fmla="*/ 573017 h 6107388"/>
                <a:gd name="connsiteX21" fmla="*/ 771768 w 5215811"/>
                <a:gd name="connsiteY21" fmla="*/ 865882 h 6107388"/>
                <a:gd name="connsiteX22" fmla="*/ 433617 w 5215811"/>
                <a:gd name="connsiteY22" fmla="*/ 1119441 h 6107388"/>
                <a:gd name="connsiteX23" fmla="*/ 200571 w 5215811"/>
                <a:gd name="connsiteY23" fmla="*/ 1486480 h 6107388"/>
                <a:gd name="connsiteX24" fmla="*/ 47077 w 5215811"/>
                <a:gd name="connsiteY24" fmla="*/ 1753604 h 6107388"/>
                <a:gd name="connsiteX25" fmla="*/ 0 w 5215811"/>
                <a:gd name="connsiteY25" fmla="*/ 1831655 h 6107388"/>
                <a:gd name="connsiteX26" fmla="*/ 0 w 5215811"/>
                <a:gd name="connsiteY26" fmla="*/ 751112 h 6107388"/>
                <a:gd name="connsiteX27" fmla="*/ 6994 w 5215811"/>
                <a:gd name="connsiteY27" fmla="*/ 742614 h 6107388"/>
                <a:gd name="connsiteX28" fmla="*/ 484047 w 5215811"/>
                <a:gd name="connsiteY28" fmla="*/ 378777 h 6107388"/>
                <a:gd name="connsiteX29" fmla="*/ 1869139 w 5215811"/>
                <a:gd name="connsiteY29" fmla="*/ 9 h 61073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</a:cxnLst>
              <a:rect l="l" t="t" r="r" b="b"/>
              <a:pathLst>
                <a:path w="5215811" h="6107388">
                  <a:moveTo>
                    <a:pt x="1869139" y="9"/>
                  </a:moveTo>
                  <a:cubicBezTo>
                    <a:pt x="2160924" y="-706"/>
                    <a:pt x="2465752" y="43039"/>
                    <a:pt x="2791149" y="130229"/>
                  </a:cubicBezTo>
                  <a:cubicBezTo>
                    <a:pt x="3651198" y="360678"/>
                    <a:pt x="4339884" y="907924"/>
                    <a:pt x="4760307" y="1608408"/>
                  </a:cubicBezTo>
                  <a:cubicBezTo>
                    <a:pt x="5188180" y="2321320"/>
                    <a:pt x="5338357" y="3192822"/>
                    <a:pt x="5108574" y="4050383"/>
                  </a:cubicBezTo>
                  <a:cubicBezTo>
                    <a:pt x="4880820" y="4900373"/>
                    <a:pt x="4152841" y="5098512"/>
                    <a:pt x="3434916" y="5503134"/>
                  </a:cubicBezTo>
                  <a:cubicBezTo>
                    <a:pt x="2717099" y="5907783"/>
                    <a:pt x="2005568" y="6266474"/>
                    <a:pt x="1137841" y="6033968"/>
                  </a:cubicBezTo>
                  <a:cubicBezTo>
                    <a:pt x="783079" y="5938910"/>
                    <a:pt x="479573" y="5790114"/>
                    <a:pt x="217555" y="5598945"/>
                  </a:cubicBezTo>
                  <a:lnTo>
                    <a:pt x="0" y="5419622"/>
                  </a:lnTo>
                  <a:lnTo>
                    <a:pt x="0" y="4571683"/>
                  </a:lnTo>
                  <a:lnTo>
                    <a:pt x="18056" y="4599282"/>
                  </a:lnTo>
                  <a:cubicBezTo>
                    <a:pt x="124071" y="4746782"/>
                    <a:pt x="237002" y="4875718"/>
                    <a:pt x="358324" y="4988154"/>
                  </a:cubicBezTo>
                  <a:cubicBezTo>
                    <a:pt x="621323" y="5231809"/>
                    <a:pt x="923667" y="5396979"/>
                    <a:pt x="1282741" y="5493193"/>
                  </a:cubicBezTo>
                  <a:cubicBezTo>
                    <a:pt x="1573894" y="5571207"/>
                    <a:pt x="1856732" y="5563878"/>
                    <a:pt x="2172794" y="5470630"/>
                  </a:cubicBezTo>
                  <a:cubicBezTo>
                    <a:pt x="2498985" y="5374183"/>
                    <a:pt x="2832844" y="5193315"/>
                    <a:pt x="3146893" y="5016296"/>
                  </a:cubicBezTo>
                  <a:cubicBezTo>
                    <a:pt x="3293538" y="4933641"/>
                    <a:pt x="3436182" y="4861160"/>
                    <a:pt x="3574114" y="4791124"/>
                  </a:cubicBezTo>
                  <a:cubicBezTo>
                    <a:pt x="3841238" y="4655550"/>
                    <a:pt x="4071901" y="4538375"/>
                    <a:pt x="4244948" y="4392664"/>
                  </a:cubicBezTo>
                  <a:cubicBezTo>
                    <a:pt x="4405844" y="4257259"/>
                    <a:pt x="4501845" y="4106204"/>
                    <a:pt x="4556385" y="3902656"/>
                  </a:cubicBezTo>
                  <a:cubicBezTo>
                    <a:pt x="4649063" y="3556776"/>
                    <a:pt x="4669271" y="3203187"/>
                    <a:pt x="4616354" y="2851680"/>
                  </a:cubicBezTo>
                  <a:cubicBezTo>
                    <a:pt x="4565198" y="2511774"/>
                    <a:pt x="4448474" y="2188147"/>
                    <a:pt x="4269266" y="1889625"/>
                  </a:cubicBezTo>
                  <a:cubicBezTo>
                    <a:pt x="3907781" y="1287586"/>
                    <a:pt x="3331245" y="854780"/>
                    <a:pt x="2645976" y="671162"/>
                  </a:cubicBezTo>
                  <a:cubicBezTo>
                    <a:pt x="2278249" y="572630"/>
                    <a:pt x="1952074" y="540526"/>
                    <a:pt x="1648930" y="573017"/>
                  </a:cubicBezTo>
                  <a:cubicBezTo>
                    <a:pt x="1351746" y="604901"/>
                    <a:pt x="1064785" y="700731"/>
                    <a:pt x="771768" y="865882"/>
                  </a:cubicBezTo>
                  <a:cubicBezTo>
                    <a:pt x="568061" y="980657"/>
                    <a:pt x="486465" y="1058486"/>
                    <a:pt x="433617" y="1119441"/>
                  </a:cubicBezTo>
                  <a:cubicBezTo>
                    <a:pt x="358307" y="1206256"/>
                    <a:pt x="292149" y="1323808"/>
                    <a:pt x="200571" y="1486480"/>
                  </a:cubicBezTo>
                  <a:cubicBezTo>
                    <a:pt x="156644" y="1564432"/>
                    <a:pt x="106654" y="1653214"/>
                    <a:pt x="47077" y="1753604"/>
                  </a:cubicBezTo>
                  <a:lnTo>
                    <a:pt x="0" y="1831655"/>
                  </a:lnTo>
                  <a:lnTo>
                    <a:pt x="0" y="751112"/>
                  </a:lnTo>
                  <a:lnTo>
                    <a:pt x="6994" y="742614"/>
                  </a:lnTo>
                  <a:cubicBezTo>
                    <a:pt x="117721" y="617683"/>
                    <a:pt x="259696" y="505222"/>
                    <a:pt x="484047" y="378777"/>
                  </a:cubicBezTo>
                  <a:cubicBezTo>
                    <a:pt x="932751" y="125890"/>
                    <a:pt x="1382831" y="1200"/>
                    <a:pt x="1869139" y="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4B713B29-7571-B115-50EF-FDCC7C80999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1" y="319367"/>
              <a:ext cx="5217956" cy="6100079"/>
            </a:xfrm>
            <a:custGeom>
              <a:avLst/>
              <a:gdLst>
                <a:gd name="connsiteX0" fmla="*/ 1951393 w 5217956"/>
                <a:gd name="connsiteY0" fmla="*/ 82 h 6100079"/>
                <a:gd name="connsiteX1" fmla="*/ 2855177 w 5217956"/>
                <a:gd name="connsiteY1" fmla="*/ 125419 h 6100079"/>
                <a:gd name="connsiteX2" fmla="*/ 4779341 w 5217956"/>
                <a:gd name="connsiteY2" fmla="*/ 1591542 h 6100079"/>
                <a:gd name="connsiteX3" fmla="*/ 5108573 w 5217956"/>
                <a:gd name="connsiteY3" fmla="*/ 4028416 h 6100079"/>
                <a:gd name="connsiteX4" fmla="*/ 3459358 w 5217956"/>
                <a:gd name="connsiteY4" fmla="*/ 5487716 h 6100079"/>
                <a:gd name="connsiteX5" fmla="*/ 1203274 w 5217956"/>
                <a:gd name="connsiteY5" fmla="*/ 6029534 h 6100079"/>
                <a:gd name="connsiteX6" fmla="*/ 59920 w 5217956"/>
                <a:gd name="connsiteY6" fmla="*/ 5396467 h 6100079"/>
                <a:gd name="connsiteX7" fmla="*/ 0 w 5217956"/>
                <a:gd name="connsiteY7" fmla="*/ 5333382 h 6100079"/>
                <a:gd name="connsiteX8" fmla="*/ 0 w 5217956"/>
                <a:gd name="connsiteY8" fmla="*/ 4205833 h 6100079"/>
                <a:gd name="connsiteX9" fmla="*/ 58036 w 5217956"/>
                <a:gd name="connsiteY9" fmla="*/ 4310048 h 6100079"/>
                <a:gd name="connsiteX10" fmla="*/ 520779 w 5217956"/>
                <a:gd name="connsiteY10" fmla="*/ 4907591 h 6100079"/>
                <a:gd name="connsiteX11" fmla="*/ 1377154 w 5217956"/>
                <a:gd name="connsiteY11" fmla="*/ 5380604 h 6100079"/>
                <a:gd name="connsiteX12" fmla="*/ 3123340 w 5217956"/>
                <a:gd name="connsiteY12" fmla="*/ 4905715 h 6100079"/>
                <a:gd name="connsiteX13" fmla="*/ 3547863 w 5217956"/>
                <a:gd name="connsiteY13" fmla="*/ 4676342 h 6100079"/>
                <a:gd name="connsiteX14" fmla="*/ 4186753 w 5217956"/>
                <a:gd name="connsiteY14" fmla="*/ 4289376 h 6100079"/>
                <a:gd name="connsiteX15" fmla="*/ 4459565 w 5217956"/>
                <a:gd name="connsiteY15" fmla="*/ 3854399 h 6100079"/>
                <a:gd name="connsiteX16" fmla="*/ 4521015 w 5217956"/>
                <a:gd name="connsiteY16" fmla="*/ 2849377 h 6100079"/>
                <a:gd name="connsiteX17" fmla="*/ 4199723 w 5217956"/>
                <a:gd name="connsiteY17" fmla="*/ 1931213 h 6100079"/>
                <a:gd name="connsiteX18" fmla="*/ 2681217 w 5217956"/>
                <a:gd name="connsiteY18" fmla="*/ 774211 h 6100079"/>
                <a:gd name="connsiteX19" fmla="*/ 926547 w 5217956"/>
                <a:gd name="connsiteY19" fmla="*/ 967112 h 6100079"/>
                <a:gd name="connsiteX20" fmla="*/ 622677 w 5217956"/>
                <a:gd name="connsiteY20" fmla="*/ 1197863 h 6100079"/>
                <a:gd name="connsiteX21" fmla="*/ 404892 w 5217956"/>
                <a:gd name="connsiteY21" fmla="*/ 1547314 h 6100079"/>
                <a:gd name="connsiteX22" fmla="*/ 40135 w 5217956"/>
                <a:gd name="connsiteY22" fmla="*/ 2159090 h 6100079"/>
                <a:gd name="connsiteX23" fmla="*/ 0 w 5217956"/>
                <a:gd name="connsiteY23" fmla="*/ 2219367 h 6100079"/>
                <a:gd name="connsiteX24" fmla="*/ 0 w 5217956"/>
                <a:gd name="connsiteY24" fmla="*/ 915659 h 6100079"/>
                <a:gd name="connsiteX25" fmla="*/ 58609 w 5217956"/>
                <a:gd name="connsiteY25" fmla="*/ 828051 h 6100079"/>
                <a:gd name="connsiteX26" fmla="*/ 590688 w 5217956"/>
                <a:gd name="connsiteY26" fmla="*/ 385385 h 6100079"/>
                <a:gd name="connsiteX27" fmla="*/ 1951393 w 5217956"/>
                <a:gd name="connsiteY27" fmla="*/ 82 h 61000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</a:cxnLst>
              <a:rect l="l" t="t" r="r" b="b"/>
              <a:pathLst>
                <a:path w="5217956" h="6100079">
                  <a:moveTo>
                    <a:pt x="1951393" y="82"/>
                  </a:moveTo>
                  <a:cubicBezTo>
                    <a:pt x="2237631" y="-2119"/>
                    <a:pt x="2536431" y="40011"/>
                    <a:pt x="2855177" y="125419"/>
                  </a:cubicBezTo>
                  <a:cubicBezTo>
                    <a:pt x="3697704" y="351173"/>
                    <a:pt x="4370490" y="894159"/>
                    <a:pt x="4779341" y="1591542"/>
                  </a:cubicBezTo>
                  <a:cubicBezTo>
                    <a:pt x="5195534" y="2301324"/>
                    <a:pt x="5338356" y="3170855"/>
                    <a:pt x="5108573" y="4028416"/>
                  </a:cubicBezTo>
                  <a:cubicBezTo>
                    <a:pt x="4880819" y="4878406"/>
                    <a:pt x="4165603" y="5079965"/>
                    <a:pt x="3459358" y="5487716"/>
                  </a:cubicBezTo>
                  <a:cubicBezTo>
                    <a:pt x="2753114" y="5895466"/>
                    <a:pt x="2053264" y="6257288"/>
                    <a:pt x="1203274" y="6029534"/>
                  </a:cubicBezTo>
                  <a:cubicBezTo>
                    <a:pt x="739884" y="5905369"/>
                    <a:pt x="366399" y="5685345"/>
                    <a:pt x="59920" y="5396467"/>
                  </a:cubicBezTo>
                  <a:lnTo>
                    <a:pt x="0" y="5333382"/>
                  </a:lnTo>
                  <a:lnTo>
                    <a:pt x="0" y="4205833"/>
                  </a:lnTo>
                  <a:lnTo>
                    <a:pt x="58036" y="4310048"/>
                  </a:lnTo>
                  <a:cubicBezTo>
                    <a:pt x="197935" y="4550245"/>
                    <a:pt x="350594" y="4747142"/>
                    <a:pt x="520779" y="4907591"/>
                  </a:cubicBezTo>
                  <a:cubicBezTo>
                    <a:pt x="763600" y="5136565"/>
                    <a:pt x="1043821" y="5291288"/>
                    <a:pt x="1377154" y="5380604"/>
                  </a:cubicBezTo>
                  <a:cubicBezTo>
                    <a:pt x="1963029" y="5537589"/>
                    <a:pt x="2470519" y="5282804"/>
                    <a:pt x="3123340" y="4905715"/>
                  </a:cubicBezTo>
                  <a:cubicBezTo>
                    <a:pt x="3269800" y="4821157"/>
                    <a:pt x="3411134" y="4747512"/>
                    <a:pt x="3547863" y="4676342"/>
                  </a:cubicBezTo>
                  <a:cubicBezTo>
                    <a:pt x="3804497" y="4542710"/>
                    <a:pt x="4026085" y="4427393"/>
                    <a:pt x="4186753" y="4289376"/>
                  </a:cubicBezTo>
                  <a:cubicBezTo>
                    <a:pt x="4329009" y="4167293"/>
                    <a:pt x="4410589" y="4037181"/>
                    <a:pt x="4459565" y="3854399"/>
                  </a:cubicBezTo>
                  <a:cubicBezTo>
                    <a:pt x="4548302" y="3523229"/>
                    <a:pt x="4568981" y="3185183"/>
                    <a:pt x="4521015" y="2849377"/>
                  </a:cubicBezTo>
                  <a:cubicBezTo>
                    <a:pt x="4474709" y="2524680"/>
                    <a:pt x="4366564" y="2215756"/>
                    <a:pt x="4199723" y="1931213"/>
                  </a:cubicBezTo>
                  <a:cubicBezTo>
                    <a:pt x="3863270" y="1357325"/>
                    <a:pt x="3323982" y="946439"/>
                    <a:pt x="2681217" y="774211"/>
                  </a:cubicBezTo>
                  <a:cubicBezTo>
                    <a:pt x="2001139" y="591984"/>
                    <a:pt x="1476322" y="649699"/>
                    <a:pt x="926547" y="967112"/>
                  </a:cubicBezTo>
                  <a:cubicBezTo>
                    <a:pt x="740730" y="1074393"/>
                    <a:pt x="668642" y="1143989"/>
                    <a:pt x="622677" y="1197863"/>
                  </a:cubicBezTo>
                  <a:cubicBezTo>
                    <a:pt x="555599" y="1276450"/>
                    <a:pt x="492360" y="1390031"/>
                    <a:pt x="404892" y="1547314"/>
                  </a:cubicBezTo>
                  <a:cubicBezTo>
                    <a:pt x="317047" y="1705133"/>
                    <a:pt x="204816" y="1906756"/>
                    <a:pt x="40135" y="2159090"/>
                  </a:cubicBezTo>
                  <a:lnTo>
                    <a:pt x="0" y="2219367"/>
                  </a:lnTo>
                  <a:lnTo>
                    <a:pt x="0" y="915659"/>
                  </a:lnTo>
                  <a:lnTo>
                    <a:pt x="58609" y="828051"/>
                  </a:lnTo>
                  <a:cubicBezTo>
                    <a:pt x="177453" y="670481"/>
                    <a:pt x="325846" y="538291"/>
                    <a:pt x="590688" y="385385"/>
                  </a:cubicBezTo>
                  <a:cubicBezTo>
                    <a:pt x="1032158" y="130559"/>
                    <a:pt x="1474329" y="3750"/>
                    <a:pt x="1951393" y="8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8D58E238-1D3B-2B9C-D293-712DCB1FEB3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0" y="319367"/>
              <a:ext cx="5217957" cy="6100079"/>
            </a:xfrm>
            <a:custGeom>
              <a:avLst/>
              <a:gdLst>
                <a:gd name="connsiteX0" fmla="*/ 1951394 w 5217957"/>
                <a:gd name="connsiteY0" fmla="*/ 82 h 6100079"/>
                <a:gd name="connsiteX1" fmla="*/ 2855178 w 5217957"/>
                <a:gd name="connsiteY1" fmla="*/ 125419 h 6100079"/>
                <a:gd name="connsiteX2" fmla="*/ 4779341 w 5217957"/>
                <a:gd name="connsiteY2" fmla="*/ 1591542 h 6100079"/>
                <a:gd name="connsiteX3" fmla="*/ 5108574 w 5217957"/>
                <a:gd name="connsiteY3" fmla="*/ 4028416 h 6100079"/>
                <a:gd name="connsiteX4" fmla="*/ 3459359 w 5217957"/>
                <a:gd name="connsiteY4" fmla="*/ 5487716 h 6100079"/>
                <a:gd name="connsiteX5" fmla="*/ 1203275 w 5217957"/>
                <a:gd name="connsiteY5" fmla="*/ 6029534 h 6100079"/>
                <a:gd name="connsiteX6" fmla="*/ 59921 w 5217957"/>
                <a:gd name="connsiteY6" fmla="*/ 5396467 h 6100079"/>
                <a:gd name="connsiteX7" fmla="*/ 0 w 5217957"/>
                <a:gd name="connsiteY7" fmla="*/ 5333381 h 6100079"/>
                <a:gd name="connsiteX8" fmla="*/ 0 w 5217957"/>
                <a:gd name="connsiteY8" fmla="*/ 4427327 h 6100079"/>
                <a:gd name="connsiteX9" fmla="*/ 112056 w 5217957"/>
                <a:gd name="connsiteY9" fmla="*/ 4602502 h 6100079"/>
                <a:gd name="connsiteX10" fmla="*/ 443875 w 5217957"/>
                <a:gd name="connsiteY10" fmla="*/ 4989110 h 6100079"/>
                <a:gd name="connsiteX11" fmla="*/ 1348175 w 5217957"/>
                <a:gd name="connsiteY11" fmla="*/ 5488759 h 6100079"/>
                <a:gd name="connsiteX12" fmla="*/ 2221463 w 5217957"/>
                <a:gd name="connsiteY12" fmla="*/ 5461704 h 6100079"/>
                <a:gd name="connsiteX13" fmla="*/ 3179339 w 5217957"/>
                <a:gd name="connsiteY13" fmla="*/ 5003023 h 6100079"/>
                <a:gd name="connsiteX14" fmla="*/ 3599638 w 5217957"/>
                <a:gd name="connsiteY14" fmla="*/ 4775996 h 6100079"/>
                <a:gd name="connsiteX15" fmla="*/ 4259765 w 5217957"/>
                <a:gd name="connsiteY15" fmla="*/ 4374667 h 6100079"/>
                <a:gd name="connsiteX16" fmla="*/ 4567742 w 5217957"/>
                <a:gd name="connsiteY16" fmla="*/ 3883732 h 6100079"/>
                <a:gd name="connsiteX17" fmla="*/ 4631929 w 5217957"/>
                <a:gd name="connsiteY17" fmla="*/ 2833886 h 6100079"/>
                <a:gd name="connsiteX18" fmla="*/ 4296412 w 5217957"/>
                <a:gd name="connsiteY18" fmla="*/ 1874932 h 6100079"/>
                <a:gd name="connsiteX19" fmla="*/ 2710219 w 5217957"/>
                <a:gd name="connsiteY19" fmla="*/ 666410 h 6100079"/>
                <a:gd name="connsiteX20" fmla="*/ 1732642 w 5217957"/>
                <a:gd name="connsiteY20" fmla="*/ 573480 h 6100079"/>
                <a:gd name="connsiteX21" fmla="*/ 870621 w 5217957"/>
                <a:gd name="connsiteY21" fmla="*/ 870402 h 6100079"/>
                <a:gd name="connsiteX22" fmla="*/ 537555 w 5217957"/>
                <a:gd name="connsiteY22" fmla="*/ 1125324 h 6100079"/>
                <a:gd name="connsiteX23" fmla="*/ 306995 w 5217957"/>
                <a:gd name="connsiteY23" fmla="*/ 1493030 h 6100079"/>
                <a:gd name="connsiteX24" fmla="*/ 23579 w 5217957"/>
                <a:gd name="connsiteY24" fmla="*/ 1977465 h 6100079"/>
                <a:gd name="connsiteX25" fmla="*/ 0 w 5217957"/>
                <a:gd name="connsiteY25" fmla="*/ 2014291 h 6100079"/>
                <a:gd name="connsiteX26" fmla="*/ 0 w 5217957"/>
                <a:gd name="connsiteY26" fmla="*/ 915660 h 6100079"/>
                <a:gd name="connsiteX27" fmla="*/ 58609 w 5217957"/>
                <a:gd name="connsiteY27" fmla="*/ 828051 h 6100079"/>
                <a:gd name="connsiteX28" fmla="*/ 590689 w 5217957"/>
                <a:gd name="connsiteY28" fmla="*/ 385385 h 6100079"/>
                <a:gd name="connsiteX29" fmla="*/ 1951394 w 5217957"/>
                <a:gd name="connsiteY29" fmla="*/ 82 h 61000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</a:cxnLst>
              <a:rect l="l" t="t" r="r" b="b"/>
              <a:pathLst>
                <a:path w="5217957" h="6100079">
                  <a:moveTo>
                    <a:pt x="1951394" y="82"/>
                  </a:moveTo>
                  <a:cubicBezTo>
                    <a:pt x="2237632" y="-2119"/>
                    <a:pt x="2536431" y="40011"/>
                    <a:pt x="2855178" y="125419"/>
                  </a:cubicBezTo>
                  <a:cubicBezTo>
                    <a:pt x="3697704" y="351173"/>
                    <a:pt x="4370491" y="894159"/>
                    <a:pt x="4779341" y="1591542"/>
                  </a:cubicBezTo>
                  <a:cubicBezTo>
                    <a:pt x="5195535" y="2301324"/>
                    <a:pt x="5338357" y="3170855"/>
                    <a:pt x="5108574" y="4028416"/>
                  </a:cubicBezTo>
                  <a:cubicBezTo>
                    <a:pt x="4880820" y="4878406"/>
                    <a:pt x="4165604" y="5079965"/>
                    <a:pt x="3459359" y="5487716"/>
                  </a:cubicBezTo>
                  <a:cubicBezTo>
                    <a:pt x="2753115" y="5895466"/>
                    <a:pt x="2053265" y="6257288"/>
                    <a:pt x="1203275" y="6029534"/>
                  </a:cubicBezTo>
                  <a:cubicBezTo>
                    <a:pt x="739885" y="5905369"/>
                    <a:pt x="366400" y="5685345"/>
                    <a:pt x="59921" y="5396467"/>
                  </a:cubicBezTo>
                  <a:lnTo>
                    <a:pt x="0" y="5333381"/>
                  </a:lnTo>
                  <a:lnTo>
                    <a:pt x="0" y="4427327"/>
                  </a:lnTo>
                  <a:lnTo>
                    <a:pt x="112056" y="4602502"/>
                  </a:lnTo>
                  <a:cubicBezTo>
                    <a:pt x="215300" y="4749260"/>
                    <a:pt x="325419" y="4877443"/>
                    <a:pt x="443875" y="4989110"/>
                  </a:cubicBezTo>
                  <a:cubicBezTo>
                    <a:pt x="700709" y="5231113"/>
                    <a:pt x="996455" y="5394516"/>
                    <a:pt x="1348175" y="5488759"/>
                  </a:cubicBezTo>
                  <a:cubicBezTo>
                    <a:pt x="1633379" y="5565179"/>
                    <a:pt x="1910917" y="5556430"/>
                    <a:pt x="2221463" y="5461704"/>
                  </a:cubicBezTo>
                  <a:cubicBezTo>
                    <a:pt x="2541923" y="5363721"/>
                    <a:pt x="2870374" y="5181404"/>
                    <a:pt x="3179339" y="5003023"/>
                  </a:cubicBezTo>
                  <a:cubicBezTo>
                    <a:pt x="3323713" y="4919760"/>
                    <a:pt x="3463978" y="4846641"/>
                    <a:pt x="3599638" y="4775996"/>
                  </a:cubicBezTo>
                  <a:cubicBezTo>
                    <a:pt x="3862436" y="4639263"/>
                    <a:pt x="4089314" y="4521074"/>
                    <a:pt x="4259765" y="4374667"/>
                  </a:cubicBezTo>
                  <a:cubicBezTo>
                    <a:pt x="4418282" y="4238625"/>
                    <a:pt x="4513201" y="4087280"/>
                    <a:pt x="4567742" y="3883732"/>
                  </a:cubicBezTo>
                  <a:cubicBezTo>
                    <a:pt x="4660420" y="3537853"/>
                    <a:pt x="4682033" y="3184640"/>
                    <a:pt x="4631929" y="2833886"/>
                  </a:cubicBezTo>
                  <a:cubicBezTo>
                    <a:pt x="4583584" y="2494734"/>
                    <a:pt x="4470646" y="2172121"/>
                    <a:pt x="4296412" y="1874932"/>
                  </a:cubicBezTo>
                  <a:cubicBezTo>
                    <a:pt x="3944879" y="1275559"/>
                    <a:pt x="3381537" y="846289"/>
                    <a:pt x="2710219" y="666410"/>
                  </a:cubicBezTo>
                  <a:cubicBezTo>
                    <a:pt x="2349955" y="569877"/>
                    <a:pt x="2030161" y="539483"/>
                    <a:pt x="1732642" y="573480"/>
                  </a:cubicBezTo>
                  <a:cubicBezTo>
                    <a:pt x="1440866" y="606814"/>
                    <a:pt x="1158880" y="703976"/>
                    <a:pt x="870621" y="870402"/>
                  </a:cubicBezTo>
                  <a:cubicBezTo>
                    <a:pt x="670160" y="986048"/>
                    <a:pt x="589753" y="1064195"/>
                    <a:pt x="537555" y="1125324"/>
                  </a:cubicBezTo>
                  <a:cubicBezTo>
                    <a:pt x="463218" y="1212400"/>
                    <a:pt x="397708" y="1330125"/>
                    <a:pt x="306995" y="1493030"/>
                  </a:cubicBezTo>
                  <a:cubicBezTo>
                    <a:pt x="234596" y="1623167"/>
                    <a:pt x="145436" y="1783409"/>
                    <a:pt x="23579" y="1977465"/>
                  </a:cubicBezTo>
                  <a:lnTo>
                    <a:pt x="0" y="2014291"/>
                  </a:lnTo>
                  <a:lnTo>
                    <a:pt x="0" y="915660"/>
                  </a:lnTo>
                  <a:lnTo>
                    <a:pt x="58609" y="828051"/>
                  </a:lnTo>
                  <a:cubicBezTo>
                    <a:pt x="177453" y="670481"/>
                    <a:pt x="325847" y="538291"/>
                    <a:pt x="590689" y="385385"/>
                  </a:cubicBezTo>
                  <a:cubicBezTo>
                    <a:pt x="1032159" y="130559"/>
                    <a:pt x="1474330" y="3750"/>
                    <a:pt x="1951394" y="8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Titel 1">
            <a:extLst>
              <a:ext uri="{FF2B5EF4-FFF2-40B4-BE49-F238E27FC236}">
                <a16:creationId xmlns:a16="http://schemas.microsoft.com/office/drawing/2014/main" id="{98F99A4C-C2E5-92AF-5F52-D7FB792677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1243013"/>
            <a:ext cx="3855720" cy="4371974"/>
          </a:xfrm>
        </p:spPr>
        <p:txBody>
          <a:bodyPr>
            <a:normAutofit/>
          </a:bodyPr>
          <a:lstStyle/>
          <a:p>
            <a:r>
              <a:rPr lang="de-AT" sz="3600" dirty="0">
                <a:solidFill>
                  <a:schemeClr val="tx2"/>
                </a:solidFill>
              </a:rPr>
              <a:t>Curricula	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8A66D2EA-AA5E-105F-4E6B-5104CEA3DB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72200" y="804672"/>
            <a:ext cx="5221224" cy="5230368"/>
          </a:xfrm>
        </p:spPr>
        <p:txBody>
          <a:bodyPr anchor="ctr">
            <a:normAutofit/>
          </a:bodyPr>
          <a:lstStyle/>
          <a:p>
            <a:r>
              <a:rPr lang="de-DE" sz="1800" dirty="0">
                <a:solidFill>
                  <a:schemeClr val="tx2"/>
                </a:solidFill>
              </a:rPr>
              <a:t>Zulassungsvoraussetzung: aktives Dienstverhältnis als Sondervertragslehrperson an einer Schule</a:t>
            </a:r>
          </a:p>
          <a:p>
            <a:r>
              <a:rPr lang="de-DE" sz="1800" dirty="0">
                <a:solidFill>
                  <a:schemeClr val="tx2"/>
                </a:solidFill>
              </a:rPr>
              <a:t>Curriculum 30 ECTS-AP: </a:t>
            </a:r>
            <a:r>
              <a:rPr lang="de-DE" sz="1800" dirty="0">
                <a:hlinkClick r:id="rId2"/>
              </a:rPr>
              <a:t>https://www.ph-vorarlberg.ac.at/fileadmin/user_upload/RED_ALL/Hochschule/UEber_uns/Rechtliche_Grundlagen_und_Mitteilungsblaetter/2025/Curriculum_HLG_SondervertragslehrerInnen_30_ECTS_181224.pdf</a:t>
            </a:r>
            <a:endParaRPr lang="de-DE" sz="1800" dirty="0"/>
          </a:p>
          <a:p>
            <a:r>
              <a:rPr lang="de-DE" sz="1800" dirty="0">
                <a:solidFill>
                  <a:schemeClr val="tx2"/>
                </a:solidFill>
              </a:rPr>
              <a:t>Curriculum 60 ECTS-AP: </a:t>
            </a:r>
            <a:r>
              <a:rPr lang="de-DE" sz="1800" dirty="0">
                <a:hlinkClick r:id="rId3"/>
              </a:rPr>
              <a:t>https://www.ph-vorarlberg.ac.at/fileadmin/user_upload/RED_ALL/Mitteilungsblatt/Stueck_191_250624_NEU.pdf</a:t>
            </a:r>
            <a:endParaRPr lang="de-DE" sz="1800" dirty="0"/>
          </a:p>
          <a:p>
            <a:r>
              <a:rPr lang="de-DE" sz="1800" dirty="0">
                <a:solidFill>
                  <a:schemeClr val="tx2"/>
                </a:solidFill>
              </a:rPr>
              <a:t>Curriculum 90 ECTS-AP: </a:t>
            </a:r>
            <a:r>
              <a:rPr lang="de-DE" sz="1800" dirty="0">
                <a:hlinkClick r:id="rId4"/>
              </a:rPr>
              <a:t>https://www.ph-vorarlberg.ac.at/fileadmin/user_upload/RED_ALL/Mitteilungsblatt/Stueck_192_250624_NEU.pdf </a:t>
            </a:r>
            <a:endParaRPr lang="de-DE" sz="1800" dirty="0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B3D2BEA6-5752-5026-8C0E-435FA01239E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04672" y="6356350"/>
            <a:ext cx="2743200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BAC8E288-8F41-4B43-8C63-C63F167DE51F}" type="datetime1">
              <a:rPr lang="de-AT" smtClean="0"/>
              <a:t>04.02.2026</a:t>
            </a:fld>
            <a:endParaRPr lang="de-AT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A3DFF5DB-6967-634F-819D-70B71EFA54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de-DE" sz="1000" dirty="0"/>
              <a:t>Informationen zum HLG Sondervertragslehrpersonen</a:t>
            </a:r>
            <a:endParaRPr lang="de-AT" sz="1000" dirty="0"/>
          </a:p>
        </p:txBody>
      </p:sp>
    </p:spTree>
    <p:extLst>
      <p:ext uri="{BB962C8B-B14F-4D97-AF65-F5344CB8AC3E}">
        <p14:creationId xmlns:p14="http://schemas.microsoft.com/office/powerpoint/2010/main" val="14656214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4119FF5-3B6C-2EBF-DA35-706EC369E2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18873D23-2DCF-4B31-A009-95721C06E8E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13EF075-D4EF-4929-ADBC-91B27DA1995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/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DAA26DFA-AAB2-4973-9C17-16D587C7B1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21863" y="508838"/>
            <a:ext cx="5217958" cy="6239661"/>
            <a:chOff x="-19221" y="251144"/>
            <a:chExt cx="5217958" cy="6239661"/>
          </a:xfrm>
        </p:grpSpPr>
        <p:sp>
          <p:nvSpPr>
            <p:cNvPr id="7" name="Freeform: Shape 14">
              <a:extLst>
                <a:ext uri="{FF2B5EF4-FFF2-40B4-BE49-F238E27FC236}">
                  <a16:creationId xmlns:a16="http://schemas.microsoft.com/office/drawing/2014/main" id="{3F407F11-7321-4BF6-8536-CCE8E34245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1" y="251144"/>
              <a:ext cx="5187198" cy="6239661"/>
            </a:xfrm>
            <a:custGeom>
              <a:avLst/>
              <a:gdLst>
                <a:gd name="connsiteX0" fmla="*/ 2011811 w 5187198"/>
                <a:gd name="connsiteY0" fmla="*/ 4 h 6239661"/>
                <a:gd name="connsiteX1" fmla="*/ 2617011 w 5187198"/>
                <a:gd name="connsiteY1" fmla="*/ 70590 h 6239661"/>
                <a:gd name="connsiteX2" fmla="*/ 2690321 w 5187198"/>
                <a:gd name="connsiteY2" fmla="*/ 88146 h 6239661"/>
                <a:gd name="connsiteX3" fmla="*/ 2726863 w 5187198"/>
                <a:gd name="connsiteY3" fmla="*/ 97127 h 6239661"/>
                <a:gd name="connsiteX4" fmla="*/ 2762951 w 5187198"/>
                <a:gd name="connsiteY4" fmla="*/ 107375 h 6239661"/>
                <a:gd name="connsiteX5" fmla="*/ 2834843 w 5187198"/>
                <a:gd name="connsiteY5" fmla="*/ 128493 h 6239661"/>
                <a:gd name="connsiteX6" fmla="*/ 2906574 w 5187198"/>
                <a:gd name="connsiteY6" fmla="*/ 151076 h 6239661"/>
                <a:gd name="connsiteX7" fmla="*/ 3049504 w 5187198"/>
                <a:gd name="connsiteY7" fmla="*/ 202124 h 6239661"/>
                <a:gd name="connsiteX8" fmla="*/ 3189518 w 5187198"/>
                <a:gd name="connsiteY8" fmla="*/ 260159 h 6239661"/>
                <a:gd name="connsiteX9" fmla="*/ 3326048 w 5187198"/>
                <a:gd name="connsiteY9" fmla="*/ 325143 h 6239661"/>
                <a:gd name="connsiteX10" fmla="*/ 3459166 w 5187198"/>
                <a:gd name="connsiteY10" fmla="*/ 395936 h 6239661"/>
                <a:gd name="connsiteX11" fmla="*/ 3588578 w 5187198"/>
                <a:gd name="connsiteY11" fmla="*/ 472343 h 6239661"/>
                <a:gd name="connsiteX12" fmla="*/ 3651864 w 5187198"/>
                <a:gd name="connsiteY12" fmla="*/ 512600 h 6239661"/>
                <a:gd name="connsiteX13" fmla="*/ 3714514 w 5187198"/>
                <a:gd name="connsiteY13" fmla="*/ 553499 h 6239661"/>
                <a:gd name="connsiteX14" fmla="*/ 4181221 w 5187198"/>
                <a:gd name="connsiteY14" fmla="*/ 922912 h 6239661"/>
                <a:gd name="connsiteX15" fmla="*/ 4582963 w 5187198"/>
                <a:gd name="connsiteY15" fmla="*/ 1358264 h 6239661"/>
                <a:gd name="connsiteX16" fmla="*/ 4670721 w 5187198"/>
                <a:gd name="connsiteY16" fmla="*/ 1477644 h 6239661"/>
                <a:gd name="connsiteX17" fmla="*/ 4752378 w 5187198"/>
                <a:gd name="connsiteY17" fmla="*/ 1601187 h 6239661"/>
                <a:gd name="connsiteX18" fmla="*/ 4772168 w 5187198"/>
                <a:gd name="connsiteY18" fmla="*/ 1632456 h 6239661"/>
                <a:gd name="connsiteX19" fmla="*/ 4782117 w 5187198"/>
                <a:gd name="connsiteY19" fmla="*/ 1648104 h 6239661"/>
                <a:gd name="connsiteX20" fmla="*/ 4791381 w 5187198"/>
                <a:gd name="connsiteY20" fmla="*/ 1664150 h 6239661"/>
                <a:gd name="connsiteX21" fmla="*/ 4828190 w 5187198"/>
                <a:gd name="connsiteY21" fmla="*/ 1728379 h 6239661"/>
                <a:gd name="connsiteX22" fmla="*/ 4864832 w 5187198"/>
                <a:gd name="connsiteY22" fmla="*/ 1792796 h 6239661"/>
                <a:gd name="connsiteX23" fmla="*/ 4899201 w 5187198"/>
                <a:gd name="connsiteY23" fmla="*/ 1858342 h 6239661"/>
                <a:gd name="connsiteX24" fmla="*/ 4933266 w 5187198"/>
                <a:gd name="connsiteY24" fmla="*/ 1924155 h 6239661"/>
                <a:gd name="connsiteX25" fmla="*/ 4964403 w 5187198"/>
                <a:gd name="connsiteY25" fmla="*/ 1991384 h 6239661"/>
                <a:gd name="connsiteX26" fmla="*/ 4995019 w 5187198"/>
                <a:gd name="connsiteY26" fmla="*/ 2058823 h 6239661"/>
                <a:gd name="connsiteX27" fmla="*/ 5021999 w 5187198"/>
                <a:gd name="connsiteY27" fmla="*/ 2127723 h 6239661"/>
                <a:gd name="connsiteX28" fmla="*/ 5048321 w 5187198"/>
                <a:gd name="connsiteY28" fmla="*/ 2196908 h 6239661"/>
                <a:gd name="connsiteX29" fmla="*/ 5070546 w 5187198"/>
                <a:gd name="connsiteY29" fmla="*/ 2267547 h 6239661"/>
                <a:gd name="connsiteX30" fmla="*/ 5092171 w 5187198"/>
                <a:gd name="connsiteY30" fmla="*/ 2338256 h 6239661"/>
                <a:gd name="connsiteX31" fmla="*/ 5110305 w 5187198"/>
                <a:gd name="connsiteY31" fmla="*/ 2409886 h 6239661"/>
                <a:gd name="connsiteX32" fmla="*/ 5186393 w 5187198"/>
                <a:gd name="connsiteY32" fmla="*/ 2992022 h 6239661"/>
                <a:gd name="connsiteX33" fmla="*/ 5149045 w 5187198"/>
                <a:gd name="connsiteY33" fmla="*/ 3571816 h 6239661"/>
                <a:gd name="connsiteX34" fmla="*/ 5126572 w 5187198"/>
                <a:gd name="connsiteY34" fmla="*/ 3714520 h 6239661"/>
                <a:gd name="connsiteX35" fmla="*/ 5099067 w 5187198"/>
                <a:gd name="connsiteY35" fmla="*/ 3856108 h 6239661"/>
                <a:gd name="connsiteX36" fmla="*/ 5095699 w 5187198"/>
                <a:gd name="connsiteY36" fmla="*/ 3873868 h 6239661"/>
                <a:gd name="connsiteX37" fmla="*/ 5091573 w 5187198"/>
                <a:gd name="connsiteY37" fmla="*/ 3891426 h 6239661"/>
                <a:gd name="connsiteX38" fmla="*/ 5083324 w 5187198"/>
                <a:gd name="connsiteY38" fmla="*/ 3926541 h 6239661"/>
                <a:gd name="connsiteX39" fmla="*/ 5067256 w 5187198"/>
                <a:gd name="connsiteY39" fmla="*/ 3996889 h 6239661"/>
                <a:gd name="connsiteX40" fmla="*/ 5059194 w 5187198"/>
                <a:gd name="connsiteY40" fmla="*/ 4032171 h 6239661"/>
                <a:gd name="connsiteX41" fmla="*/ 5049522 w 5187198"/>
                <a:gd name="connsiteY41" fmla="*/ 4067833 h 6239661"/>
                <a:gd name="connsiteX42" fmla="*/ 5040067 w 5187198"/>
                <a:gd name="connsiteY42" fmla="*/ 4103553 h 6239661"/>
                <a:gd name="connsiteX43" fmla="*/ 5028960 w 5187198"/>
                <a:gd name="connsiteY43" fmla="*/ 4138946 h 6239661"/>
                <a:gd name="connsiteX44" fmla="*/ 4917351 w 5187198"/>
                <a:gd name="connsiteY44" fmla="*/ 4417041 h 6239661"/>
                <a:gd name="connsiteX45" fmla="*/ 4756163 w 5187198"/>
                <a:gd name="connsiteY45" fmla="*/ 4676402 h 6239661"/>
                <a:gd name="connsiteX46" fmla="*/ 4322493 w 5187198"/>
                <a:gd name="connsiteY46" fmla="*/ 5105604 h 6239661"/>
                <a:gd name="connsiteX47" fmla="*/ 3840510 w 5187198"/>
                <a:gd name="connsiteY47" fmla="*/ 5429590 h 6239661"/>
                <a:gd name="connsiteX48" fmla="*/ 3606447 w 5187198"/>
                <a:gd name="connsiteY48" fmla="*/ 5572862 h 6239661"/>
                <a:gd name="connsiteX49" fmla="*/ 3488814 w 5187198"/>
                <a:gd name="connsiteY49" fmla="*/ 5647178 h 6239661"/>
                <a:gd name="connsiteX50" fmla="*/ 3365864 w 5187198"/>
                <a:gd name="connsiteY50" fmla="*/ 5722735 h 6239661"/>
                <a:gd name="connsiteX51" fmla="*/ 2839486 w 5187198"/>
                <a:gd name="connsiteY51" fmla="*/ 5999120 h 6239661"/>
                <a:gd name="connsiteX52" fmla="*/ 2242423 w 5187198"/>
                <a:gd name="connsiteY52" fmla="*/ 6192346 h 6239661"/>
                <a:gd name="connsiteX53" fmla="*/ 1589380 w 5187198"/>
                <a:gd name="connsiteY53" fmla="*/ 6230657 h 6239661"/>
                <a:gd name="connsiteX54" fmla="*/ 1548244 w 5187198"/>
                <a:gd name="connsiteY54" fmla="*/ 6226706 h 6239661"/>
                <a:gd name="connsiteX55" fmla="*/ 1507348 w 5187198"/>
                <a:gd name="connsiteY55" fmla="*/ 6221428 h 6239661"/>
                <a:gd name="connsiteX56" fmla="*/ 1466401 w 5187198"/>
                <a:gd name="connsiteY56" fmla="*/ 6215904 h 6239661"/>
                <a:gd name="connsiteX57" fmla="*/ 1425773 w 5187198"/>
                <a:gd name="connsiteY57" fmla="*/ 6209191 h 6239661"/>
                <a:gd name="connsiteX58" fmla="*/ 1344960 w 5187198"/>
                <a:gd name="connsiteY58" fmla="*/ 6193681 h 6239661"/>
                <a:gd name="connsiteX59" fmla="*/ 1265007 w 5187198"/>
                <a:gd name="connsiteY59" fmla="*/ 6175388 h 6239661"/>
                <a:gd name="connsiteX60" fmla="*/ 1225415 w 5187198"/>
                <a:gd name="connsiteY60" fmla="*/ 6165243 h 6239661"/>
                <a:gd name="connsiteX61" fmla="*/ 1186567 w 5187198"/>
                <a:gd name="connsiteY61" fmla="*/ 6154486 h 6239661"/>
                <a:gd name="connsiteX62" fmla="*/ 1111158 w 5187198"/>
                <a:gd name="connsiteY62" fmla="*/ 6130918 h 6239661"/>
                <a:gd name="connsiteX63" fmla="*/ 1035915 w 5187198"/>
                <a:gd name="connsiteY63" fmla="*/ 6107163 h 6239661"/>
                <a:gd name="connsiteX64" fmla="*/ 961579 w 5187198"/>
                <a:gd name="connsiteY64" fmla="*/ 6079594 h 6239661"/>
                <a:gd name="connsiteX65" fmla="*/ 395297 w 5187198"/>
                <a:gd name="connsiteY65" fmla="*/ 5792812 h 6239661"/>
                <a:gd name="connsiteX66" fmla="*/ 265239 w 5187198"/>
                <a:gd name="connsiteY66" fmla="*/ 5701511 h 6239661"/>
                <a:gd name="connsiteX67" fmla="*/ 233756 w 5187198"/>
                <a:gd name="connsiteY67" fmla="*/ 5677542 h 6239661"/>
                <a:gd name="connsiteX68" fmla="*/ 202800 w 5187198"/>
                <a:gd name="connsiteY68" fmla="*/ 5652902 h 6239661"/>
                <a:gd name="connsiteX69" fmla="*/ 140918 w 5187198"/>
                <a:gd name="connsiteY69" fmla="*/ 5603515 h 6239661"/>
                <a:gd name="connsiteX70" fmla="*/ 110625 w 5187198"/>
                <a:gd name="connsiteY70" fmla="*/ 5578127 h 6239661"/>
                <a:gd name="connsiteX71" fmla="*/ 95631 w 5187198"/>
                <a:gd name="connsiteY71" fmla="*/ 5565299 h 6239661"/>
                <a:gd name="connsiteX72" fmla="*/ 81966 w 5187198"/>
                <a:gd name="connsiteY72" fmla="*/ 5550973 h 6239661"/>
                <a:gd name="connsiteX73" fmla="*/ 27991 w 5187198"/>
                <a:gd name="connsiteY73" fmla="*/ 5493272 h 6239661"/>
                <a:gd name="connsiteX74" fmla="*/ 1454 w 5187198"/>
                <a:gd name="connsiteY74" fmla="*/ 5464252 h 6239661"/>
                <a:gd name="connsiteX75" fmla="*/ 0 w 5187198"/>
                <a:gd name="connsiteY75" fmla="*/ 5462518 h 6239661"/>
                <a:gd name="connsiteX76" fmla="*/ 0 w 5187198"/>
                <a:gd name="connsiteY76" fmla="*/ 4720187 h 6239661"/>
                <a:gd name="connsiteX77" fmla="*/ 109684 w 5187198"/>
                <a:gd name="connsiteY77" fmla="*/ 4836724 h 6239661"/>
                <a:gd name="connsiteX78" fmla="*/ 306959 w 5187198"/>
                <a:gd name="connsiteY78" fmla="*/ 5007200 h 6239661"/>
                <a:gd name="connsiteX79" fmla="*/ 358101 w 5187198"/>
                <a:gd name="connsiteY79" fmla="*/ 5046057 h 6239661"/>
                <a:gd name="connsiteX80" fmla="*/ 383328 w 5187198"/>
                <a:gd name="connsiteY80" fmla="*/ 5065684 h 6239661"/>
                <a:gd name="connsiteX81" fmla="*/ 409503 w 5187198"/>
                <a:gd name="connsiteY81" fmla="*/ 5083942 h 6239661"/>
                <a:gd name="connsiteX82" fmla="*/ 461889 w 5187198"/>
                <a:gd name="connsiteY82" fmla="*/ 5119888 h 6239661"/>
                <a:gd name="connsiteX83" fmla="*/ 474883 w 5187198"/>
                <a:gd name="connsiteY83" fmla="*/ 5128933 h 6239661"/>
                <a:gd name="connsiteX84" fmla="*/ 486410 w 5187198"/>
                <a:gd name="connsiteY84" fmla="*/ 5139557 h 6239661"/>
                <a:gd name="connsiteX85" fmla="*/ 510852 w 5187198"/>
                <a:gd name="connsiteY85" fmla="*/ 5159089 h 6239661"/>
                <a:gd name="connsiteX86" fmla="*/ 560653 w 5187198"/>
                <a:gd name="connsiteY86" fmla="*/ 5196893 h 6239661"/>
                <a:gd name="connsiteX87" fmla="*/ 585485 w 5187198"/>
                <a:gd name="connsiteY87" fmla="*/ 5215834 h 6239661"/>
                <a:gd name="connsiteX88" fmla="*/ 610707 w 5187198"/>
                <a:gd name="connsiteY88" fmla="*/ 5234185 h 6239661"/>
                <a:gd name="connsiteX89" fmla="*/ 714768 w 5187198"/>
                <a:gd name="connsiteY89" fmla="*/ 5303103 h 6239661"/>
                <a:gd name="connsiteX90" fmla="*/ 1166634 w 5187198"/>
                <a:gd name="connsiteY90" fmla="*/ 5513322 h 6239661"/>
                <a:gd name="connsiteX91" fmla="*/ 1225991 w 5187198"/>
                <a:gd name="connsiteY91" fmla="*/ 5533632 h 6239661"/>
                <a:gd name="connsiteX92" fmla="*/ 1286680 w 5187198"/>
                <a:gd name="connsiteY92" fmla="*/ 5550705 h 6239661"/>
                <a:gd name="connsiteX93" fmla="*/ 1347310 w 5187198"/>
                <a:gd name="connsiteY93" fmla="*/ 5567995 h 6239661"/>
                <a:gd name="connsiteX94" fmla="*/ 1377002 w 5187198"/>
                <a:gd name="connsiteY94" fmla="*/ 5575719 h 6239661"/>
                <a:gd name="connsiteX95" fmla="*/ 1406328 w 5187198"/>
                <a:gd name="connsiteY95" fmla="*/ 5582649 h 6239661"/>
                <a:gd name="connsiteX96" fmla="*/ 1465060 w 5187198"/>
                <a:gd name="connsiteY96" fmla="*/ 5594909 h 6239661"/>
                <a:gd name="connsiteX97" fmla="*/ 1523881 w 5187198"/>
                <a:gd name="connsiteY97" fmla="*/ 5605105 h 6239661"/>
                <a:gd name="connsiteX98" fmla="*/ 1553325 w 5187198"/>
                <a:gd name="connsiteY98" fmla="*/ 5609865 h 6239661"/>
                <a:gd name="connsiteX99" fmla="*/ 1582813 w 5187198"/>
                <a:gd name="connsiteY99" fmla="*/ 5613593 h 6239661"/>
                <a:gd name="connsiteX100" fmla="*/ 1612301 w 5187198"/>
                <a:gd name="connsiteY100" fmla="*/ 5617321 h 6239661"/>
                <a:gd name="connsiteX101" fmla="*/ 1641863 w 5187198"/>
                <a:gd name="connsiteY101" fmla="*/ 5619910 h 6239661"/>
                <a:gd name="connsiteX102" fmla="*/ 2117508 w 5187198"/>
                <a:gd name="connsiteY102" fmla="*/ 5595156 h 6239661"/>
                <a:gd name="connsiteX103" fmla="*/ 2597368 w 5187198"/>
                <a:gd name="connsiteY103" fmla="*/ 5447381 h 6239661"/>
                <a:gd name="connsiteX104" fmla="*/ 3082968 w 5187198"/>
                <a:gd name="connsiteY104" fmla="*/ 5223245 h 6239661"/>
                <a:gd name="connsiteX105" fmla="*/ 3334855 w 5187198"/>
                <a:gd name="connsiteY105" fmla="*/ 5097383 h 6239661"/>
                <a:gd name="connsiteX106" fmla="*/ 3599509 w 5187198"/>
                <a:gd name="connsiteY106" fmla="*/ 4976217 h 6239661"/>
                <a:gd name="connsiteX107" fmla="*/ 4112002 w 5187198"/>
                <a:gd name="connsiteY107" fmla="*/ 4766359 h 6239661"/>
                <a:gd name="connsiteX108" fmla="*/ 4348983 w 5187198"/>
                <a:gd name="connsiteY108" fmla="*/ 4649833 h 6239661"/>
                <a:gd name="connsiteX109" fmla="*/ 4560505 w 5187198"/>
                <a:gd name="connsiteY109" fmla="*/ 4501564 h 6239661"/>
                <a:gd name="connsiteX110" fmla="*/ 4731963 w 5187198"/>
                <a:gd name="connsiteY110" fmla="*/ 4309870 h 6239661"/>
                <a:gd name="connsiteX111" fmla="*/ 4852344 w 5187198"/>
                <a:gd name="connsiteY111" fmla="*/ 4078640 h 6239661"/>
                <a:gd name="connsiteX112" fmla="*/ 4863972 w 5187198"/>
                <a:gd name="connsiteY112" fmla="*/ 4047790 h 6239661"/>
                <a:gd name="connsiteX113" fmla="*/ 4874144 w 5187198"/>
                <a:gd name="connsiteY113" fmla="*/ 4016320 h 6239661"/>
                <a:gd name="connsiteX114" fmla="*/ 4884127 w 5187198"/>
                <a:gd name="connsiteY114" fmla="*/ 3984682 h 6239661"/>
                <a:gd name="connsiteX115" fmla="*/ 4892800 w 5187198"/>
                <a:gd name="connsiteY115" fmla="*/ 3951883 h 6239661"/>
                <a:gd name="connsiteX116" fmla="*/ 4909526 w 5187198"/>
                <a:gd name="connsiteY116" fmla="*/ 3886001 h 6239661"/>
                <a:gd name="connsiteX117" fmla="*/ 4917687 w 5187198"/>
                <a:gd name="connsiteY117" fmla="*/ 3852948 h 6239661"/>
                <a:gd name="connsiteX118" fmla="*/ 4921768 w 5187198"/>
                <a:gd name="connsiteY118" fmla="*/ 3836422 h 6239661"/>
                <a:gd name="connsiteX119" fmla="*/ 4924845 w 5187198"/>
                <a:gd name="connsiteY119" fmla="*/ 3819742 h 6239661"/>
                <a:gd name="connsiteX120" fmla="*/ 4948230 w 5187198"/>
                <a:gd name="connsiteY120" fmla="*/ 3685744 h 6239661"/>
                <a:gd name="connsiteX121" fmla="*/ 4962782 w 5187198"/>
                <a:gd name="connsiteY121" fmla="*/ 3550540 h 6239661"/>
                <a:gd name="connsiteX122" fmla="*/ 4939468 w 5187198"/>
                <a:gd name="connsiteY122" fmla="*/ 3010249 h 6239661"/>
                <a:gd name="connsiteX123" fmla="*/ 4816901 w 5187198"/>
                <a:gd name="connsiteY123" fmla="*/ 2488224 h 6239661"/>
                <a:gd name="connsiteX124" fmla="*/ 4797005 w 5187198"/>
                <a:gd name="connsiteY124" fmla="*/ 2424470 h 6239661"/>
                <a:gd name="connsiteX125" fmla="*/ 4774433 w 5187198"/>
                <a:gd name="connsiteY125" fmla="*/ 2361620 h 6239661"/>
                <a:gd name="connsiteX126" fmla="*/ 4752459 w 5187198"/>
                <a:gd name="connsiteY126" fmla="*/ 2298700 h 6239661"/>
                <a:gd name="connsiteX127" fmla="*/ 4728083 w 5187198"/>
                <a:gd name="connsiteY127" fmla="*/ 2236526 h 6239661"/>
                <a:gd name="connsiteX128" fmla="*/ 4704471 w 5187198"/>
                <a:gd name="connsiteY128" fmla="*/ 2174095 h 6239661"/>
                <a:gd name="connsiteX129" fmla="*/ 4678399 w 5187198"/>
                <a:gd name="connsiteY129" fmla="*/ 2112626 h 6239661"/>
                <a:gd name="connsiteX130" fmla="*/ 4652601 w 5187198"/>
                <a:gd name="connsiteY130" fmla="*/ 2050999 h 6239661"/>
                <a:gd name="connsiteX131" fmla="*/ 4624205 w 5187198"/>
                <a:gd name="connsiteY131" fmla="*/ 1990415 h 6239661"/>
                <a:gd name="connsiteX132" fmla="*/ 4595398 w 5187198"/>
                <a:gd name="connsiteY132" fmla="*/ 1930069 h 6239661"/>
                <a:gd name="connsiteX133" fmla="*/ 4563827 w 5187198"/>
                <a:gd name="connsiteY133" fmla="*/ 1870952 h 6239661"/>
                <a:gd name="connsiteX134" fmla="*/ 4531433 w 5187198"/>
                <a:gd name="connsiteY134" fmla="*/ 1812311 h 6239661"/>
                <a:gd name="connsiteX135" fmla="*/ 4523315 w 5187198"/>
                <a:gd name="connsiteY135" fmla="*/ 1797616 h 6239661"/>
                <a:gd name="connsiteX136" fmla="*/ 4514482 w 5187198"/>
                <a:gd name="connsiteY136" fmla="*/ 1783425 h 6239661"/>
                <a:gd name="connsiteX137" fmla="*/ 4496845 w 5187198"/>
                <a:gd name="connsiteY137" fmla="*/ 1754936 h 6239661"/>
                <a:gd name="connsiteX138" fmla="*/ 4461463 w 5187198"/>
                <a:gd name="connsiteY138" fmla="*/ 1697929 h 6239661"/>
                <a:gd name="connsiteX139" fmla="*/ 4452660 w 5187198"/>
                <a:gd name="connsiteY139" fmla="*/ 1683629 h 6239661"/>
                <a:gd name="connsiteX140" fmla="*/ 4443141 w 5187198"/>
                <a:gd name="connsiteY140" fmla="*/ 1669834 h 6239661"/>
                <a:gd name="connsiteX141" fmla="*/ 4424241 w 5187198"/>
                <a:gd name="connsiteY141" fmla="*/ 1642166 h 6239661"/>
                <a:gd name="connsiteX142" fmla="*/ 4346886 w 5187198"/>
                <a:gd name="connsiteY142" fmla="*/ 1532412 h 6239661"/>
                <a:gd name="connsiteX143" fmla="*/ 3985497 w 5187198"/>
                <a:gd name="connsiteY143" fmla="*/ 1134649 h 6239661"/>
                <a:gd name="connsiteX144" fmla="*/ 3545665 w 5187198"/>
                <a:gd name="connsiteY144" fmla="*/ 825877 h 6239661"/>
                <a:gd name="connsiteX145" fmla="*/ 3486190 w 5187198"/>
                <a:gd name="connsiteY145" fmla="*/ 794756 h 6239661"/>
                <a:gd name="connsiteX146" fmla="*/ 3426182 w 5187198"/>
                <a:gd name="connsiteY146" fmla="*/ 764765 h 6239661"/>
                <a:gd name="connsiteX147" fmla="*/ 3365044 w 5187198"/>
                <a:gd name="connsiteY147" fmla="*/ 737255 h 6239661"/>
                <a:gd name="connsiteX148" fmla="*/ 3334529 w 5187198"/>
                <a:gd name="connsiteY148" fmla="*/ 723514 h 6239661"/>
                <a:gd name="connsiteX149" fmla="*/ 3303733 w 5187198"/>
                <a:gd name="connsiteY149" fmla="*/ 710395 h 6239661"/>
                <a:gd name="connsiteX150" fmla="*/ 3179033 w 5187198"/>
                <a:gd name="connsiteY150" fmla="*/ 662259 h 6239661"/>
                <a:gd name="connsiteX151" fmla="*/ 3052408 w 5187198"/>
                <a:gd name="connsiteY151" fmla="*/ 620447 h 6239661"/>
                <a:gd name="connsiteX152" fmla="*/ 2924325 w 5187198"/>
                <a:gd name="connsiteY152" fmla="*/ 584505 h 6239661"/>
                <a:gd name="connsiteX153" fmla="*/ 2859667 w 5187198"/>
                <a:gd name="connsiteY153" fmla="*/ 569266 h 6239661"/>
                <a:gd name="connsiteX154" fmla="*/ 2795226 w 5187198"/>
                <a:gd name="connsiteY154" fmla="*/ 554085 h 6239661"/>
                <a:gd name="connsiteX155" fmla="*/ 2729702 w 5187198"/>
                <a:gd name="connsiteY155" fmla="*/ 540354 h 6239661"/>
                <a:gd name="connsiteX156" fmla="*/ 2663758 w 5187198"/>
                <a:gd name="connsiteY156" fmla="*/ 527322 h 6239661"/>
                <a:gd name="connsiteX157" fmla="*/ 2630927 w 5187198"/>
                <a:gd name="connsiteY157" fmla="*/ 520495 h 6239661"/>
                <a:gd name="connsiteX158" fmla="*/ 2597965 w 5187198"/>
                <a:gd name="connsiteY158" fmla="*/ 515024 h 6239661"/>
                <a:gd name="connsiteX159" fmla="*/ 2532205 w 5187198"/>
                <a:gd name="connsiteY159" fmla="*/ 503895 h 6239661"/>
                <a:gd name="connsiteX160" fmla="*/ 2010064 w 5187198"/>
                <a:gd name="connsiteY160" fmla="*/ 452552 h 6239661"/>
                <a:gd name="connsiteX161" fmla="*/ 1494552 w 5187198"/>
                <a:gd name="connsiteY161" fmla="*/ 485055 h 6239661"/>
                <a:gd name="connsiteX162" fmla="*/ 1366896 w 5187198"/>
                <a:gd name="connsiteY162" fmla="*/ 509389 h 6239661"/>
                <a:gd name="connsiteX163" fmla="*/ 1240175 w 5187198"/>
                <a:gd name="connsiteY163" fmla="*/ 541045 h 6239661"/>
                <a:gd name="connsiteX164" fmla="*/ 1177438 w 5187198"/>
                <a:gd name="connsiteY164" fmla="*/ 560170 h 6239661"/>
                <a:gd name="connsiteX165" fmla="*/ 1145987 w 5187198"/>
                <a:gd name="connsiteY165" fmla="*/ 569826 h 6239661"/>
                <a:gd name="connsiteX166" fmla="*/ 1130315 w 5187198"/>
                <a:gd name="connsiteY166" fmla="*/ 574669 h 6239661"/>
                <a:gd name="connsiteX167" fmla="*/ 1114873 w 5187198"/>
                <a:gd name="connsiteY167" fmla="*/ 580384 h 6239661"/>
                <a:gd name="connsiteX168" fmla="*/ 1052839 w 5187198"/>
                <a:gd name="connsiteY168" fmla="*/ 602943 h 6239661"/>
                <a:gd name="connsiteX169" fmla="*/ 991135 w 5187198"/>
                <a:gd name="connsiteY169" fmla="*/ 626866 h 6239661"/>
                <a:gd name="connsiteX170" fmla="*/ 930179 w 5187198"/>
                <a:gd name="connsiteY170" fmla="*/ 653191 h 6239661"/>
                <a:gd name="connsiteX171" fmla="*/ 869768 w 5187198"/>
                <a:gd name="connsiteY171" fmla="*/ 680937 h 6239661"/>
                <a:gd name="connsiteX172" fmla="*/ 810085 w 5187198"/>
                <a:gd name="connsiteY172" fmla="*/ 710734 h 6239661"/>
                <a:gd name="connsiteX173" fmla="*/ 751220 w 5187198"/>
                <a:gd name="connsiteY173" fmla="*/ 741794 h 6239661"/>
                <a:gd name="connsiteX174" fmla="*/ 532669 w 5187198"/>
                <a:gd name="connsiteY174" fmla="*/ 881688 h 6239661"/>
                <a:gd name="connsiteX175" fmla="*/ 354185 w 5187198"/>
                <a:gd name="connsiteY175" fmla="*/ 1050286 h 6239661"/>
                <a:gd name="connsiteX176" fmla="*/ 315980 w 5187198"/>
                <a:gd name="connsiteY176" fmla="*/ 1098125 h 6239661"/>
                <a:gd name="connsiteX177" fmla="*/ 280345 w 5187198"/>
                <a:gd name="connsiteY177" fmla="*/ 1149782 h 6239661"/>
                <a:gd name="connsiteX178" fmla="*/ 245890 w 5187198"/>
                <a:gd name="connsiteY178" fmla="*/ 1203959 h 6239661"/>
                <a:gd name="connsiteX179" fmla="*/ 212162 w 5187198"/>
                <a:gd name="connsiteY179" fmla="*/ 1260184 h 6239661"/>
                <a:gd name="connsiteX180" fmla="*/ 80716 w 5187198"/>
                <a:gd name="connsiteY180" fmla="*/ 1502476 h 6239661"/>
                <a:gd name="connsiteX181" fmla="*/ 0 w 5187198"/>
                <a:gd name="connsiteY181" fmla="*/ 1648841 h 6239661"/>
                <a:gd name="connsiteX182" fmla="*/ 0 w 5187198"/>
                <a:gd name="connsiteY182" fmla="*/ 954863 h 6239661"/>
                <a:gd name="connsiteX183" fmla="*/ 43491 w 5187198"/>
                <a:gd name="connsiteY183" fmla="*/ 895513 h 6239661"/>
                <a:gd name="connsiteX184" fmla="*/ 93923 w 5187198"/>
                <a:gd name="connsiteY184" fmla="*/ 834489 h 6239661"/>
                <a:gd name="connsiteX185" fmla="*/ 323465 w 5187198"/>
                <a:gd name="connsiteY185" fmla="*/ 617671 h 6239661"/>
                <a:gd name="connsiteX186" fmla="*/ 574777 w 5187198"/>
                <a:gd name="connsiteY186" fmla="*/ 446794 h 6239661"/>
                <a:gd name="connsiteX187" fmla="*/ 638943 w 5187198"/>
                <a:gd name="connsiteY187" fmla="*/ 408925 h 6239661"/>
                <a:gd name="connsiteX188" fmla="*/ 703505 w 5187198"/>
                <a:gd name="connsiteY188" fmla="*/ 371742 h 6239661"/>
                <a:gd name="connsiteX189" fmla="*/ 769262 w 5187198"/>
                <a:gd name="connsiteY189" fmla="*/ 336154 h 6239661"/>
                <a:gd name="connsiteX190" fmla="*/ 835552 w 5187198"/>
                <a:gd name="connsiteY190" fmla="*/ 301173 h 6239661"/>
                <a:gd name="connsiteX191" fmla="*/ 902979 w 5187198"/>
                <a:gd name="connsiteY191" fmla="*/ 268004 h 6239661"/>
                <a:gd name="connsiteX192" fmla="*/ 971127 w 5187198"/>
                <a:gd name="connsiteY192" fmla="*/ 235607 h 6239661"/>
                <a:gd name="connsiteX193" fmla="*/ 988238 w 5187198"/>
                <a:gd name="connsiteY193" fmla="*/ 227556 h 6239661"/>
                <a:gd name="connsiteX194" fmla="*/ 1005744 w 5187198"/>
                <a:gd name="connsiteY194" fmla="*/ 220191 h 6239661"/>
                <a:gd name="connsiteX195" fmla="*/ 1040729 w 5187198"/>
                <a:gd name="connsiteY195" fmla="*/ 205569 h 6239661"/>
                <a:gd name="connsiteX196" fmla="*/ 1110835 w 5187198"/>
                <a:gd name="connsiteY196" fmla="*/ 176248 h 6239661"/>
                <a:gd name="connsiteX197" fmla="*/ 1254256 w 5187198"/>
                <a:gd name="connsiteY197" fmla="*/ 123796 h 6239661"/>
                <a:gd name="connsiteX198" fmla="*/ 1401310 w 5187198"/>
                <a:gd name="connsiteY198" fmla="*/ 79852 h 6239661"/>
                <a:gd name="connsiteX199" fmla="*/ 2011811 w 5187198"/>
                <a:gd name="connsiteY199" fmla="*/ 4 h 62396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</a:cxnLst>
              <a:rect l="l" t="t" r="r" b="b"/>
              <a:pathLst>
                <a:path w="5187198" h="6239661">
                  <a:moveTo>
                    <a:pt x="2011811" y="4"/>
                  </a:moveTo>
                  <a:cubicBezTo>
                    <a:pt x="2217306" y="120"/>
                    <a:pt x="2420903" y="25925"/>
                    <a:pt x="2617011" y="70590"/>
                  </a:cubicBezTo>
                  <a:lnTo>
                    <a:pt x="2690321" y="88146"/>
                  </a:lnTo>
                  <a:lnTo>
                    <a:pt x="2726863" y="97127"/>
                  </a:lnTo>
                  <a:lnTo>
                    <a:pt x="2762951" y="107375"/>
                  </a:lnTo>
                  <a:lnTo>
                    <a:pt x="2834843" y="128493"/>
                  </a:lnTo>
                  <a:cubicBezTo>
                    <a:pt x="2858788" y="135605"/>
                    <a:pt x="2882632" y="142226"/>
                    <a:pt x="2906574" y="151076"/>
                  </a:cubicBezTo>
                  <a:cubicBezTo>
                    <a:pt x="2954475" y="167852"/>
                    <a:pt x="3002363" y="183813"/>
                    <a:pt x="3049504" y="202124"/>
                  </a:cubicBezTo>
                  <a:lnTo>
                    <a:pt x="3189518" y="260159"/>
                  </a:lnTo>
                  <a:lnTo>
                    <a:pt x="3326048" y="325143"/>
                  </a:lnTo>
                  <a:cubicBezTo>
                    <a:pt x="3370687" y="348464"/>
                    <a:pt x="3414908" y="372485"/>
                    <a:pt x="3459166" y="395936"/>
                  </a:cubicBezTo>
                  <a:cubicBezTo>
                    <a:pt x="3502947" y="420302"/>
                    <a:pt x="3545491" y="447118"/>
                    <a:pt x="3588578" y="472343"/>
                  </a:cubicBezTo>
                  <a:cubicBezTo>
                    <a:pt x="3610346" y="484551"/>
                    <a:pt x="3630797" y="499072"/>
                    <a:pt x="3651864" y="512600"/>
                  </a:cubicBezTo>
                  <a:lnTo>
                    <a:pt x="3714514" y="553499"/>
                  </a:lnTo>
                  <a:cubicBezTo>
                    <a:pt x="3880005" y="664844"/>
                    <a:pt x="4036083" y="788388"/>
                    <a:pt x="4181221" y="922912"/>
                  </a:cubicBezTo>
                  <a:cubicBezTo>
                    <a:pt x="4326221" y="1057515"/>
                    <a:pt x="4461955" y="1202038"/>
                    <a:pt x="4582963" y="1358264"/>
                  </a:cubicBezTo>
                  <a:cubicBezTo>
                    <a:pt x="4614206" y="1396543"/>
                    <a:pt x="4642091" y="1437400"/>
                    <a:pt x="4670721" y="1477644"/>
                  </a:cubicBezTo>
                  <a:cubicBezTo>
                    <a:pt x="4700172" y="1517414"/>
                    <a:pt x="4725864" y="1559538"/>
                    <a:pt x="4752378" y="1601187"/>
                  </a:cubicBezTo>
                  <a:lnTo>
                    <a:pt x="4772168" y="1632456"/>
                  </a:lnTo>
                  <a:lnTo>
                    <a:pt x="4782117" y="1648104"/>
                  </a:lnTo>
                  <a:lnTo>
                    <a:pt x="4791381" y="1664150"/>
                  </a:lnTo>
                  <a:lnTo>
                    <a:pt x="4828190" y="1728379"/>
                  </a:lnTo>
                  <a:cubicBezTo>
                    <a:pt x="4840266" y="1749930"/>
                    <a:pt x="4853470" y="1770740"/>
                    <a:pt x="4864832" y="1792796"/>
                  </a:cubicBezTo>
                  <a:lnTo>
                    <a:pt x="4899201" y="1858342"/>
                  </a:lnTo>
                  <a:cubicBezTo>
                    <a:pt x="4910484" y="1880260"/>
                    <a:pt x="4922532" y="1901920"/>
                    <a:pt x="4933266" y="1924155"/>
                  </a:cubicBezTo>
                  <a:lnTo>
                    <a:pt x="4964403" y="1991384"/>
                  </a:lnTo>
                  <a:cubicBezTo>
                    <a:pt x="4974618" y="2013829"/>
                    <a:pt x="4985323" y="2036171"/>
                    <a:pt x="4995019" y="2058823"/>
                  </a:cubicBezTo>
                  <a:lnTo>
                    <a:pt x="5021999" y="2127723"/>
                  </a:lnTo>
                  <a:lnTo>
                    <a:pt x="5048321" y="2196908"/>
                  </a:lnTo>
                  <a:lnTo>
                    <a:pt x="5070546" y="2267547"/>
                  </a:lnTo>
                  <a:cubicBezTo>
                    <a:pt x="5078054" y="2291004"/>
                    <a:pt x="5085044" y="2314670"/>
                    <a:pt x="5092171" y="2338256"/>
                  </a:cubicBezTo>
                  <a:cubicBezTo>
                    <a:pt x="5098670" y="2362023"/>
                    <a:pt x="5104296" y="2386019"/>
                    <a:pt x="5110305" y="2409886"/>
                  </a:cubicBezTo>
                  <a:cubicBezTo>
                    <a:pt x="5158097" y="2600976"/>
                    <a:pt x="5182068" y="2797044"/>
                    <a:pt x="5186393" y="2992022"/>
                  </a:cubicBezTo>
                  <a:cubicBezTo>
                    <a:pt x="5191013" y="3187195"/>
                    <a:pt x="5175397" y="3380886"/>
                    <a:pt x="5149045" y="3571816"/>
                  </a:cubicBezTo>
                  <a:cubicBezTo>
                    <a:pt x="5141154" y="3619431"/>
                    <a:pt x="5133539" y="3666889"/>
                    <a:pt x="5126572" y="3714520"/>
                  </a:cubicBezTo>
                  <a:cubicBezTo>
                    <a:pt x="5117276" y="3761759"/>
                    <a:pt x="5107793" y="3808831"/>
                    <a:pt x="5099067" y="3856108"/>
                  </a:cubicBezTo>
                  <a:lnTo>
                    <a:pt x="5095699" y="3873868"/>
                  </a:lnTo>
                  <a:lnTo>
                    <a:pt x="5091573" y="3891426"/>
                  </a:lnTo>
                  <a:lnTo>
                    <a:pt x="5083324" y="3926541"/>
                  </a:lnTo>
                  <a:lnTo>
                    <a:pt x="5067256" y="3996889"/>
                  </a:lnTo>
                  <a:cubicBezTo>
                    <a:pt x="5064451" y="4008657"/>
                    <a:pt x="5062244" y="4020353"/>
                    <a:pt x="5059194" y="4032171"/>
                  </a:cubicBezTo>
                  <a:lnTo>
                    <a:pt x="5049522" y="4067833"/>
                  </a:lnTo>
                  <a:lnTo>
                    <a:pt x="5040067" y="4103553"/>
                  </a:lnTo>
                  <a:cubicBezTo>
                    <a:pt x="5036554" y="4115363"/>
                    <a:pt x="5032689" y="4127194"/>
                    <a:pt x="5028960" y="4138946"/>
                  </a:cubicBezTo>
                  <a:cubicBezTo>
                    <a:pt x="4999693" y="4233462"/>
                    <a:pt x="4962869" y="4326764"/>
                    <a:pt x="4917351" y="4417041"/>
                  </a:cubicBezTo>
                  <a:cubicBezTo>
                    <a:pt x="4871860" y="4507209"/>
                    <a:pt x="4817597" y="4594215"/>
                    <a:pt x="4756163" y="4676402"/>
                  </a:cubicBezTo>
                  <a:cubicBezTo>
                    <a:pt x="4632803" y="4840875"/>
                    <a:pt x="4480597" y="4982783"/>
                    <a:pt x="4322493" y="5105604"/>
                  </a:cubicBezTo>
                  <a:cubicBezTo>
                    <a:pt x="4163928" y="5228420"/>
                    <a:pt x="3999564" y="5332640"/>
                    <a:pt x="3840510" y="5429590"/>
                  </a:cubicBezTo>
                  <a:cubicBezTo>
                    <a:pt x="3760954" y="5478172"/>
                    <a:pt x="3682353" y="5524924"/>
                    <a:pt x="3606447" y="5572862"/>
                  </a:cubicBezTo>
                  <a:lnTo>
                    <a:pt x="3488814" y="5647178"/>
                  </a:lnTo>
                  <a:cubicBezTo>
                    <a:pt x="3448270" y="5672597"/>
                    <a:pt x="3407323" y="5697792"/>
                    <a:pt x="3365864" y="5722735"/>
                  </a:cubicBezTo>
                  <a:cubicBezTo>
                    <a:pt x="3200163" y="5822424"/>
                    <a:pt x="3026125" y="5917328"/>
                    <a:pt x="2839486" y="5999120"/>
                  </a:cubicBezTo>
                  <a:cubicBezTo>
                    <a:pt x="2653201" y="6080891"/>
                    <a:pt x="2453560" y="6149344"/>
                    <a:pt x="2242423" y="6192346"/>
                  </a:cubicBezTo>
                  <a:cubicBezTo>
                    <a:pt x="2031719" y="6235463"/>
                    <a:pt x="1808952" y="6251353"/>
                    <a:pt x="1589380" y="6230657"/>
                  </a:cubicBezTo>
                  <a:lnTo>
                    <a:pt x="1548244" y="6226706"/>
                  </a:lnTo>
                  <a:cubicBezTo>
                    <a:pt x="1534528" y="6225117"/>
                    <a:pt x="1520898" y="6223203"/>
                    <a:pt x="1507348" y="6221428"/>
                  </a:cubicBezTo>
                  <a:lnTo>
                    <a:pt x="1466401" y="6215904"/>
                  </a:lnTo>
                  <a:cubicBezTo>
                    <a:pt x="1452772" y="6213991"/>
                    <a:pt x="1439316" y="6211428"/>
                    <a:pt x="1425773" y="6209191"/>
                  </a:cubicBezTo>
                  <a:cubicBezTo>
                    <a:pt x="1398775" y="6204391"/>
                    <a:pt x="1371610" y="6199779"/>
                    <a:pt x="1344960" y="6193681"/>
                  </a:cubicBezTo>
                  <a:cubicBezTo>
                    <a:pt x="1318251" y="6187799"/>
                    <a:pt x="1291260" y="6182538"/>
                    <a:pt x="1265007" y="6175388"/>
                  </a:cubicBezTo>
                  <a:lnTo>
                    <a:pt x="1225415" y="6165243"/>
                  </a:lnTo>
                  <a:cubicBezTo>
                    <a:pt x="1212163" y="6161924"/>
                    <a:pt x="1198939" y="6158496"/>
                    <a:pt x="1186567" y="6154486"/>
                  </a:cubicBezTo>
                  <a:lnTo>
                    <a:pt x="1111158" y="6130918"/>
                  </a:lnTo>
                  <a:lnTo>
                    <a:pt x="1035915" y="6107163"/>
                  </a:lnTo>
                  <a:cubicBezTo>
                    <a:pt x="1010846" y="6099055"/>
                    <a:pt x="986357" y="6088784"/>
                    <a:pt x="961579" y="6079594"/>
                  </a:cubicBezTo>
                  <a:cubicBezTo>
                    <a:pt x="763709" y="6005594"/>
                    <a:pt x="572401" y="5909703"/>
                    <a:pt x="395297" y="5792812"/>
                  </a:cubicBezTo>
                  <a:lnTo>
                    <a:pt x="265239" y="5701511"/>
                  </a:lnTo>
                  <a:cubicBezTo>
                    <a:pt x="254227" y="5694155"/>
                    <a:pt x="244103" y="5685646"/>
                    <a:pt x="233756" y="5677542"/>
                  </a:cubicBezTo>
                  <a:lnTo>
                    <a:pt x="202800" y="5652902"/>
                  </a:lnTo>
                  <a:lnTo>
                    <a:pt x="140918" y="5603515"/>
                  </a:lnTo>
                  <a:cubicBezTo>
                    <a:pt x="130598" y="5595302"/>
                    <a:pt x="120280" y="5587089"/>
                    <a:pt x="110625" y="5578127"/>
                  </a:cubicBezTo>
                  <a:cubicBezTo>
                    <a:pt x="105647" y="5573779"/>
                    <a:pt x="100444" y="5569834"/>
                    <a:pt x="95631" y="5565299"/>
                  </a:cubicBezTo>
                  <a:cubicBezTo>
                    <a:pt x="90955" y="5560684"/>
                    <a:pt x="86505" y="5555666"/>
                    <a:pt x="81966" y="5550973"/>
                  </a:cubicBezTo>
                  <a:lnTo>
                    <a:pt x="27991" y="5493272"/>
                  </a:lnTo>
                  <a:cubicBezTo>
                    <a:pt x="19109" y="5483589"/>
                    <a:pt x="9758" y="5474359"/>
                    <a:pt x="1454" y="5464252"/>
                  </a:cubicBezTo>
                  <a:lnTo>
                    <a:pt x="0" y="5462518"/>
                  </a:lnTo>
                  <a:lnTo>
                    <a:pt x="0" y="4720187"/>
                  </a:lnTo>
                  <a:lnTo>
                    <a:pt x="109684" y="4836724"/>
                  </a:lnTo>
                  <a:cubicBezTo>
                    <a:pt x="173316" y="4897375"/>
                    <a:pt x="239447" y="4954160"/>
                    <a:pt x="306959" y="5007200"/>
                  </a:cubicBezTo>
                  <a:lnTo>
                    <a:pt x="358101" y="5046057"/>
                  </a:lnTo>
                  <a:lnTo>
                    <a:pt x="383328" y="5065684"/>
                  </a:lnTo>
                  <a:cubicBezTo>
                    <a:pt x="391637" y="5072316"/>
                    <a:pt x="400805" y="5077902"/>
                    <a:pt x="409503" y="5083942"/>
                  </a:cubicBezTo>
                  <a:lnTo>
                    <a:pt x="461889" y="5119888"/>
                  </a:lnTo>
                  <a:cubicBezTo>
                    <a:pt x="466184" y="5122893"/>
                    <a:pt x="470616" y="5125820"/>
                    <a:pt x="474883" y="5128933"/>
                  </a:cubicBezTo>
                  <a:cubicBezTo>
                    <a:pt x="478982" y="5132235"/>
                    <a:pt x="482476" y="5136069"/>
                    <a:pt x="486410" y="5139557"/>
                  </a:cubicBezTo>
                  <a:cubicBezTo>
                    <a:pt x="494140" y="5146613"/>
                    <a:pt x="502565" y="5152812"/>
                    <a:pt x="510852" y="5159089"/>
                  </a:cubicBezTo>
                  <a:lnTo>
                    <a:pt x="560653" y="5196893"/>
                  </a:lnTo>
                  <a:lnTo>
                    <a:pt x="585485" y="5215834"/>
                  </a:lnTo>
                  <a:cubicBezTo>
                    <a:pt x="593773" y="5222111"/>
                    <a:pt x="601864" y="5228685"/>
                    <a:pt x="610707" y="5234185"/>
                  </a:cubicBezTo>
                  <a:lnTo>
                    <a:pt x="714768" y="5303103"/>
                  </a:lnTo>
                  <a:cubicBezTo>
                    <a:pt x="856162" y="5390603"/>
                    <a:pt x="1008099" y="5459947"/>
                    <a:pt x="1166634" y="5513322"/>
                  </a:cubicBezTo>
                  <a:cubicBezTo>
                    <a:pt x="1186540" y="5519932"/>
                    <a:pt x="1205774" y="5527751"/>
                    <a:pt x="1225991" y="5533632"/>
                  </a:cubicBezTo>
                  <a:lnTo>
                    <a:pt x="1286680" y="5550705"/>
                  </a:lnTo>
                  <a:lnTo>
                    <a:pt x="1347310" y="5567995"/>
                  </a:lnTo>
                  <a:cubicBezTo>
                    <a:pt x="1357469" y="5571180"/>
                    <a:pt x="1367261" y="5573572"/>
                    <a:pt x="1377002" y="5575719"/>
                  </a:cubicBezTo>
                  <a:lnTo>
                    <a:pt x="1406328" y="5582649"/>
                  </a:lnTo>
                  <a:cubicBezTo>
                    <a:pt x="1425825" y="5587757"/>
                    <a:pt x="1445490" y="5590939"/>
                    <a:pt x="1465060" y="5594909"/>
                  </a:cubicBezTo>
                  <a:cubicBezTo>
                    <a:pt x="1484652" y="5599231"/>
                    <a:pt x="1504324" y="5601952"/>
                    <a:pt x="1523881" y="5605105"/>
                  </a:cubicBezTo>
                  <a:cubicBezTo>
                    <a:pt x="1533660" y="5606682"/>
                    <a:pt x="1543460" y="5608613"/>
                    <a:pt x="1553325" y="5609865"/>
                  </a:cubicBezTo>
                  <a:lnTo>
                    <a:pt x="1582813" y="5613593"/>
                  </a:lnTo>
                  <a:lnTo>
                    <a:pt x="1612301" y="5617321"/>
                  </a:lnTo>
                  <a:lnTo>
                    <a:pt x="1641863" y="5619910"/>
                  </a:lnTo>
                  <a:cubicBezTo>
                    <a:pt x="1799348" y="5633940"/>
                    <a:pt x="1957913" y="5625770"/>
                    <a:pt x="2117508" y="5595156"/>
                  </a:cubicBezTo>
                  <a:cubicBezTo>
                    <a:pt x="2277124" y="5564895"/>
                    <a:pt x="2437004" y="5512449"/>
                    <a:pt x="2597368" y="5447381"/>
                  </a:cubicBezTo>
                  <a:cubicBezTo>
                    <a:pt x="2757791" y="5382096"/>
                    <a:pt x="2918855" y="5304464"/>
                    <a:pt x="3082968" y="5223245"/>
                  </a:cubicBezTo>
                  <a:lnTo>
                    <a:pt x="3334855" y="5097383"/>
                  </a:lnTo>
                  <a:cubicBezTo>
                    <a:pt x="3423528" y="5054142"/>
                    <a:pt x="3511773" y="5013798"/>
                    <a:pt x="3599509" y="4976217"/>
                  </a:cubicBezTo>
                  <a:cubicBezTo>
                    <a:pt x="3774960" y="4900701"/>
                    <a:pt x="3948276" y="4837481"/>
                    <a:pt x="4112002" y="4766359"/>
                  </a:cubicBezTo>
                  <a:cubicBezTo>
                    <a:pt x="4193972" y="4730827"/>
                    <a:pt x="4273429" y="4692997"/>
                    <a:pt x="4348983" y="4649833"/>
                  </a:cubicBezTo>
                  <a:cubicBezTo>
                    <a:pt x="4424508" y="4606778"/>
                    <a:pt x="4496050" y="4558250"/>
                    <a:pt x="4560505" y="4501564"/>
                  </a:cubicBezTo>
                  <a:cubicBezTo>
                    <a:pt x="4625198" y="4445289"/>
                    <a:pt x="4682991" y="4381021"/>
                    <a:pt x="4731963" y="4309870"/>
                  </a:cubicBezTo>
                  <a:cubicBezTo>
                    <a:pt x="4781043" y="4238747"/>
                    <a:pt x="4821275" y="4160848"/>
                    <a:pt x="4852344" y="4078640"/>
                  </a:cubicBezTo>
                  <a:lnTo>
                    <a:pt x="4863972" y="4047790"/>
                  </a:lnTo>
                  <a:lnTo>
                    <a:pt x="4874144" y="4016320"/>
                  </a:lnTo>
                  <a:lnTo>
                    <a:pt x="4884127" y="3984682"/>
                  </a:lnTo>
                  <a:cubicBezTo>
                    <a:pt x="4887242" y="3973925"/>
                    <a:pt x="4889981" y="3962835"/>
                    <a:pt x="4892800" y="3951883"/>
                  </a:cubicBezTo>
                  <a:lnTo>
                    <a:pt x="4909526" y="3886001"/>
                  </a:lnTo>
                  <a:lnTo>
                    <a:pt x="4917687" y="3852948"/>
                  </a:lnTo>
                  <a:lnTo>
                    <a:pt x="4921768" y="3836422"/>
                  </a:lnTo>
                  <a:lnTo>
                    <a:pt x="4924845" y="3819742"/>
                  </a:lnTo>
                  <a:cubicBezTo>
                    <a:pt x="4933092" y="3775120"/>
                    <a:pt x="4941231" y="3730469"/>
                    <a:pt x="4948230" y="3685744"/>
                  </a:cubicBezTo>
                  <a:cubicBezTo>
                    <a:pt x="4953579" y="3640694"/>
                    <a:pt x="4958249" y="3595577"/>
                    <a:pt x="4962782" y="3550540"/>
                  </a:cubicBezTo>
                  <a:cubicBezTo>
                    <a:pt x="4976580" y="3369692"/>
                    <a:pt x="4965812" y="3187942"/>
                    <a:pt x="4939468" y="3010249"/>
                  </a:cubicBezTo>
                  <a:cubicBezTo>
                    <a:pt x="4912965" y="2832281"/>
                    <a:pt x="4870237" y="2658196"/>
                    <a:pt x="4816901" y="2488224"/>
                  </a:cubicBezTo>
                  <a:cubicBezTo>
                    <a:pt x="4810197" y="2466954"/>
                    <a:pt x="4803984" y="2445582"/>
                    <a:pt x="4797005" y="2424470"/>
                  </a:cubicBezTo>
                  <a:cubicBezTo>
                    <a:pt x="4789399" y="2403537"/>
                    <a:pt x="4781686" y="2382574"/>
                    <a:pt x="4774433" y="2361620"/>
                  </a:cubicBezTo>
                  <a:lnTo>
                    <a:pt x="4752459" y="2298700"/>
                  </a:lnTo>
                  <a:lnTo>
                    <a:pt x="4728083" y="2236526"/>
                  </a:lnTo>
                  <a:cubicBezTo>
                    <a:pt x="4719957" y="2215802"/>
                    <a:pt x="4712352" y="2194869"/>
                    <a:pt x="4704471" y="2174095"/>
                  </a:cubicBezTo>
                  <a:lnTo>
                    <a:pt x="4678399" y="2112626"/>
                  </a:lnTo>
                  <a:lnTo>
                    <a:pt x="4652601" y="2050999"/>
                  </a:lnTo>
                  <a:cubicBezTo>
                    <a:pt x="4643711" y="2030533"/>
                    <a:pt x="4633616" y="2010672"/>
                    <a:pt x="4624205" y="1990415"/>
                  </a:cubicBezTo>
                  <a:lnTo>
                    <a:pt x="4595398" y="1930069"/>
                  </a:lnTo>
                  <a:cubicBezTo>
                    <a:pt x="4585714" y="1909969"/>
                    <a:pt x="4574413" y="1890713"/>
                    <a:pt x="4563827" y="1870952"/>
                  </a:cubicBezTo>
                  <a:lnTo>
                    <a:pt x="4531433" y="1812311"/>
                  </a:lnTo>
                  <a:lnTo>
                    <a:pt x="4523315" y="1797616"/>
                  </a:lnTo>
                  <a:lnTo>
                    <a:pt x="4514482" y="1783425"/>
                  </a:lnTo>
                  <a:lnTo>
                    <a:pt x="4496845" y="1754936"/>
                  </a:lnTo>
                  <a:lnTo>
                    <a:pt x="4461463" y="1697929"/>
                  </a:lnTo>
                  <a:lnTo>
                    <a:pt x="4452660" y="1683629"/>
                  </a:lnTo>
                  <a:lnTo>
                    <a:pt x="4443141" y="1669834"/>
                  </a:lnTo>
                  <a:lnTo>
                    <a:pt x="4424241" y="1642166"/>
                  </a:lnTo>
                  <a:cubicBezTo>
                    <a:pt x="4399005" y="1605265"/>
                    <a:pt x="4374512" y="1567751"/>
                    <a:pt x="4346886" y="1532412"/>
                  </a:cubicBezTo>
                  <a:cubicBezTo>
                    <a:pt x="4240477" y="1388328"/>
                    <a:pt x="4120362" y="1253437"/>
                    <a:pt x="3985497" y="1134649"/>
                  </a:cubicBezTo>
                  <a:cubicBezTo>
                    <a:pt x="3850799" y="1015675"/>
                    <a:pt x="3702920" y="911715"/>
                    <a:pt x="3545665" y="825877"/>
                  </a:cubicBezTo>
                  <a:lnTo>
                    <a:pt x="3486190" y="794756"/>
                  </a:lnTo>
                  <a:cubicBezTo>
                    <a:pt x="3466181" y="784640"/>
                    <a:pt x="3446893" y="773560"/>
                    <a:pt x="3426182" y="764765"/>
                  </a:cubicBezTo>
                  <a:lnTo>
                    <a:pt x="3365044" y="737255"/>
                  </a:lnTo>
                  <a:lnTo>
                    <a:pt x="3334529" y="723514"/>
                  </a:lnTo>
                  <a:cubicBezTo>
                    <a:pt x="3324394" y="718943"/>
                    <a:pt x="3314287" y="714265"/>
                    <a:pt x="3303733" y="710395"/>
                  </a:cubicBezTo>
                  <a:cubicBezTo>
                    <a:pt x="3262013" y="694346"/>
                    <a:pt x="3220711" y="677599"/>
                    <a:pt x="3179033" y="662259"/>
                  </a:cubicBezTo>
                  <a:lnTo>
                    <a:pt x="3052408" y="620447"/>
                  </a:lnTo>
                  <a:lnTo>
                    <a:pt x="2924325" y="584505"/>
                  </a:lnTo>
                  <a:cubicBezTo>
                    <a:pt x="2903106" y="578471"/>
                    <a:pt x="2881119" y="574434"/>
                    <a:pt x="2859667" y="569266"/>
                  </a:cubicBezTo>
                  <a:lnTo>
                    <a:pt x="2795226" y="554085"/>
                  </a:lnTo>
                  <a:cubicBezTo>
                    <a:pt x="2774078" y="548652"/>
                    <a:pt x="2751709" y="544744"/>
                    <a:pt x="2729702" y="540354"/>
                  </a:cubicBezTo>
                  <a:lnTo>
                    <a:pt x="2663758" y="527322"/>
                  </a:lnTo>
                  <a:lnTo>
                    <a:pt x="2630927" y="520495"/>
                  </a:lnTo>
                  <a:lnTo>
                    <a:pt x="2597965" y="515024"/>
                  </a:lnTo>
                  <a:cubicBezTo>
                    <a:pt x="2575970" y="511449"/>
                    <a:pt x="2554112" y="507795"/>
                    <a:pt x="2532205" y="503895"/>
                  </a:cubicBezTo>
                  <a:cubicBezTo>
                    <a:pt x="2357016" y="475037"/>
                    <a:pt x="2182954" y="456682"/>
                    <a:pt x="2010064" y="452552"/>
                  </a:cubicBezTo>
                  <a:cubicBezTo>
                    <a:pt x="1837255" y="448558"/>
                    <a:pt x="1665388" y="457916"/>
                    <a:pt x="1494552" y="485055"/>
                  </a:cubicBezTo>
                  <a:cubicBezTo>
                    <a:pt x="1452133" y="492816"/>
                    <a:pt x="1409569" y="501117"/>
                    <a:pt x="1366896" y="509389"/>
                  </a:cubicBezTo>
                  <a:cubicBezTo>
                    <a:pt x="1324862" y="520035"/>
                    <a:pt x="1282333" y="529505"/>
                    <a:pt x="1240175" y="541045"/>
                  </a:cubicBezTo>
                  <a:lnTo>
                    <a:pt x="1177438" y="560170"/>
                  </a:lnTo>
                  <a:lnTo>
                    <a:pt x="1145987" y="569826"/>
                  </a:lnTo>
                  <a:lnTo>
                    <a:pt x="1130315" y="574669"/>
                  </a:lnTo>
                  <a:lnTo>
                    <a:pt x="1114873" y="580384"/>
                  </a:lnTo>
                  <a:lnTo>
                    <a:pt x="1052839" y="602943"/>
                  </a:lnTo>
                  <a:cubicBezTo>
                    <a:pt x="1032151" y="610499"/>
                    <a:pt x="1011255" y="617535"/>
                    <a:pt x="991135" y="626866"/>
                  </a:cubicBezTo>
                  <a:lnTo>
                    <a:pt x="930179" y="653191"/>
                  </a:lnTo>
                  <a:cubicBezTo>
                    <a:pt x="909850" y="662002"/>
                    <a:pt x="889443" y="670676"/>
                    <a:pt x="869768" y="680937"/>
                  </a:cubicBezTo>
                  <a:lnTo>
                    <a:pt x="810085" y="710734"/>
                  </a:lnTo>
                  <a:cubicBezTo>
                    <a:pt x="790331" y="720859"/>
                    <a:pt x="770124" y="730514"/>
                    <a:pt x="751220" y="741794"/>
                  </a:cubicBezTo>
                  <a:cubicBezTo>
                    <a:pt x="673929" y="784955"/>
                    <a:pt x="598827" y="830326"/>
                    <a:pt x="532669" y="881688"/>
                  </a:cubicBezTo>
                  <a:cubicBezTo>
                    <a:pt x="464226" y="931625"/>
                    <a:pt x="406969" y="988270"/>
                    <a:pt x="354185" y="1050286"/>
                  </a:cubicBezTo>
                  <a:lnTo>
                    <a:pt x="315980" y="1098125"/>
                  </a:lnTo>
                  <a:lnTo>
                    <a:pt x="280345" y="1149782"/>
                  </a:lnTo>
                  <a:cubicBezTo>
                    <a:pt x="268144" y="1166335"/>
                    <a:pt x="257438" y="1185955"/>
                    <a:pt x="245890" y="1203959"/>
                  </a:cubicBezTo>
                  <a:cubicBezTo>
                    <a:pt x="234552" y="1222481"/>
                    <a:pt x="223171" y="1240298"/>
                    <a:pt x="212162" y="1260184"/>
                  </a:cubicBezTo>
                  <a:cubicBezTo>
                    <a:pt x="168299" y="1337574"/>
                    <a:pt x="125055" y="1419360"/>
                    <a:pt x="80716" y="1502476"/>
                  </a:cubicBezTo>
                  <a:lnTo>
                    <a:pt x="0" y="1648841"/>
                  </a:lnTo>
                  <a:lnTo>
                    <a:pt x="0" y="954863"/>
                  </a:lnTo>
                  <a:lnTo>
                    <a:pt x="43491" y="895513"/>
                  </a:lnTo>
                  <a:cubicBezTo>
                    <a:pt x="59888" y="874984"/>
                    <a:pt x="77014" y="854766"/>
                    <a:pt x="93923" y="834489"/>
                  </a:cubicBezTo>
                  <a:cubicBezTo>
                    <a:pt x="163245" y="754880"/>
                    <a:pt x="240806" y="679565"/>
                    <a:pt x="323465" y="617671"/>
                  </a:cubicBezTo>
                  <a:cubicBezTo>
                    <a:pt x="405002" y="553042"/>
                    <a:pt x="490132" y="499230"/>
                    <a:pt x="574777" y="446794"/>
                  </a:cubicBezTo>
                  <a:cubicBezTo>
                    <a:pt x="595733" y="433050"/>
                    <a:pt x="617442" y="421248"/>
                    <a:pt x="638943" y="408925"/>
                  </a:cubicBezTo>
                  <a:lnTo>
                    <a:pt x="703505" y="371742"/>
                  </a:lnTo>
                  <a:cubicBezTo>
                    <a:pt x="724798" y="358900"/>
                    <a:pt x="747120" y="347842"/>
                    <a:pt x="769262" y="336154"/>
                  </a:cubicBezTo>
                  <a:lnTo>
                    <a:pt x="835552" y="301173"/>
                  </a:lnTo>
                  <a:cubicBezTo>
                    <a:pt x="857427" y="289183"/>
                    <a:pt x="880470" y="278896"/>
                    <a:pt x="902979" y="268004"/>
                  </a:cubicBezTo>
                  <a:lnTo>
                    <a:pt x="971127" y="235607"/>
                  </a:lnTo>
                  <a:lnTo>
                    <a:pt x="988238" y="227556"/>
                  </a:lnTo>
                  <a:lnTo>
                    <a:pt x="1005744" y="220191"/>
                  </a:lnTo>
                  <a:lnTo>
                    <a:pt x="1040729" y="205569"/>
                  </a:lnTo>
                  <a:lnTo>
                    <a:pt x="1110835" y="176248"/>
                  </a:lnTo>
                  <a:cubicBezTo>
                    <a:pt x="1157999" y="157703"/>
                    <a:pt x="1206322" y="141323"/>
                    <a:pt x="1254256" y="123796"/>
                  </a:cubicBezTo>
                  <a:cubicBezTo>
                    <a:pt x="1302938" y="108671"/>
                    <a:pt x="1352074" y="94017"/>
                    <a:pt x="1401310" y="79852"/>
                  </a:cubicBezTo>
                  <a:cubicBezTo>
                    <a:pt x="1599497" y="26774"/>
                    <a:pt x="1806373" y="-329"/>
                    <a:pt x="2011811" y="4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8" name="Freeform: Shape 15">
              <a:extLst>
                <a:ext uri="{FF2B5EF4-FFF2-40B4-BE49-F238E27FC236}">
                  <a16:creationId xmlns:a16="http://schemas.microsoft.com/office/drawing/2014/main" id="{06AC5DCC-C3CC-4FD5-AD4E-13A1BE5F7F6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0" y="297400"/>
              <a:ext cx="5215811" cy="6107388"/>
            </a:xfrm>
            <a:custGeom>
              <a:avLst/>
              <a:gdLst>
                <a:gd name="connsiteX0" fmla="*/ 1869139 w 5215811"/>
                <a:gd name="connsiteY0" fmla="*/ 9 h 6107388"/>
                <a:gd name="connsiteX1" fmla="*/ 2791149 w 5215811"/>
                <a:gd name="connsiteY1" fmla="*/ 130229 h 6107388"/>
                <a:gd name="connsiteX2" fmla="*/ 4760307 w 5215811"/>
                <a:gd name="connsiteY2" fmla="*/ 1608408 h 6107388"/>
                <a:gd name="connsiteX3" fmla="*/ 5108574 w 5215811"/>
                <a:gd name="connsiteY3" fmla="*/ 4050383 h 6107388"/>
                <a:gd name="connsiteX4" fmla="*/ 3434916 w 5215811"/>
                <a:gd name="connsiteY4" fmla="*/ 5503134 h 6107388"/>
                <a:gd name="connsiteX5" fmla="*/ 1137841 w 5215811"/>
                <a:gd name="connsiteY5" fmla="*/ 6033968 h 6107388"/>
                <a:gd name="connsiteX6" fmla="*/ 217555 w 5215811"/>
                <a:gd name="connsiteY6" fmla="*/ 5598945 h 6107388"/>
                <a:gd name="connsiteX7" fmla="*/ 0 w 5215811"/>
                <a:gd name="connsiteY7" fmla="*/ 5419622 h 6107388"/>
                <a:gd name="connsiteX8" fmla="*/ 0 w 5215811"/>
                <a:gd name="connsiteY8" fmla="*/ 4571683 h 6107388"/>
                <a:gd name="connsiteX9" fmla="*/ 18056 w 5215811"/>
                <a:gd name="connsiteY9" fmla="*/ 4599282 h 6107388"/>
                <a:gd name="connsiteX10" fmla="*/ 358324 w 5215811"/>
                <a:gd name="connsiteY10" fmla="*/ 4988154 h 6107388"/>
                <a:gd name="connsiteX11" fmla="*/ 1282741 w 5215811"/>
                <a:gd name="connsiteY11" fmla="*/ 5493193 h 6107388"/>
                <a:gd name="connsiteX12" fmla="*/ 2172794 w 5215811"/>
                <a:gd name="connsiteY12" fmla="*/ 5470630 h 6107388"/>
                <a:gd name="connsiteX13" fmla="*/ 3146893 w 5215811"/>
                <a:gd name="connsiteY13" fmla="*/ 5016296 h 6107388"/>
                <a:gd name="connsiteX14" fmla="*/ 3574114 w 5215811"/>
                <a:gd name="connsiteY14" fmla="*/ 4791124 h 6107388"/>
                <a:gd name="connsiteX15" fmla="*/ 4244948 w 5215811"/>
                <a:gd name="connsiteY15" fmla="*/ 4392664 h 6107388"/>
                <a:gd name="connsiteX16" fmla="*/ 4556385 w 5215811"/>
                <a:gd name="connsiteY16" fmla="*/ 3902656 h 6107388"/>
                <a:gd name="connsiteX17" fmla="*/ 4616354 w 5215811"/>
                <a:gd name="connsiteY17" fmla="*/ 2851680 h 6107388"/>
                <a:gd name="connsiteX18" fmla="*/ 4269266 w 5215811"/>
                <a:gd name="connsiteY18" fmla="*/ 1889625 h 6107388"/>
                <a:gd name="connsiteX19" fmla="*/ 2645976 w 5215811"/>
                <a:gd name="connsiteY19" fmla="*/ 671162 h 6107388"/>
                <a:gd name="connsiteX20" fmla="*/ 1648930 w 5215811"/>
                <a:gd name="connsiteY20" fmla="*/ 573017 h 6107388"/>
                <a:gd name="connsiteX21" fmla="*/ 771768 w 5215811"/>
                <a:gd name="connsiteY21" fmla="*/ 865882 h 6107388"/>
                <a:gd name="connsiteX22" fmla="*/ 433617 w 5215811"/>
                <a:gd name="connsiteY22" fmla="*/ 1119441 h 6107388"/>
                <a:gd name="connsiteX23" fmla="*/ 200571 w 5215811"/>
                <a:gd name="connsiteY23" fmla="*/ 1486480 h 6107388"/>
                <a:gd name="connsiteX24" fmla="*/ 47077 w 5215811"/>
                <a:gd name="connsiteY24" fmla="*/ 1753604 h 6107388"/>
                <a:gd name="connsiteX25" fmla="*/ 0 w 5215811"/>
                <a:gd name="connsiteY25" fmla="*/ 1831655 h 6107388"/>
                <a:gd name="connsiteX26" fmla="*/ 0 w 5215811"/>
                <a:gd name="connsiteY26" fmla="*/ 751112 h 6107388"/>
                <a:gd name="connsiteX27" fmla="*/ 6994 w 5215811"/>
                <a:gd name="connsiteY27" fmla="*/ 742614 h 6107388"/>
                <a:gd name="connsiteX28" fmla="*/ 484047 w 5215811"/>
                <a:gd name="connsiteY28" fmla="*/ 378777 h 6107388"/>
                <a:gd name="connsiteX29" fmla="*/ 1869139 w 5215811"/>
                <a:gd name="connsiteY29" fmla="*/ 9 h 61073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</a:cxnLst>
              <a:rect l="l" t="t" r="r" b="b"/>
              <a:pathLst>
                <a:path w="5215811" h="6107388">
                  <a:moveTo>
                    <a:pt x="1869139" y="9"/>
                  </a:moveTo>
                  <a:cubicBezTo>
                    <a:pt x="2160924" y="-706"/>
                    <a:pt x="2465752" y="43039"/>
                    <a:pt x="2791149" y="130229"/>
                  </a:cubicBezTo>
                  <a:cubicBezTo>
                    <a:pt x="3651198" y="360678"/>
                    <a:pt x="4339884" y="907924"/>
                    <a:pt x="4760307" y="1608408"/>
                  </a:cubicBezTo>
                  <a:cubicBezTo>
                    <a:pt x="5188180" y="2321320"/>
                    <a:pt x="5338357" y="3192822"/>
                    <a:pt x="5108574" y="4050383"/>
                  </a:cubicBezTo>
                  <a:cubicBezTo>
                    <a:pt x="4880820" y="4900373"/>
                    <a:pt x="4152841" y="5098512"/>
                    <a:pt x="3434916" y="5503134"/>
                  </a:cubicBezTo>
                  <a:cubicBezTo>
                    <a:pt x="2717099" y="5907783"/>
                    <a:pt x="2005568" y="6266474"/>
                    <a:pt x="1137841" y="6033968"/>
                  </a:cubicBezTo>
                  <a:cubicBezTo>
                    <a:pt x="783079" y="5938910"/>
                    <a:pt x="479573" y="5790114"/>
                    <a:pt x="217555" y="5598945"/>
                  </a:cubicBezTo>
                  <a:lnTo>
                    <a:pt x="0" y="5419622"/>
                  </a:lnTo>
                  <a:lnTo>
                    <a:pt x="0" y="4571683"/>
                  </a:lnTo>
                  <a:lnTo>
                    <a:pt x="18056" y="4599282"/>
                  </a:lnTo>
                  <a:cubicBezTo>
                    <a:pt x="124071" y="4746782"/>
                    <a:pt x="237002" y="4875718"/>
                    <a:pt x="358324" y="4988154"/>
                  </a:cubicBezTo>
                  <a:cubicBezTo>
                    <a:pt x="621323" y="5231809"/>
                    <a:pt x="923667" y="5396979"/>
                    <a:pt x="1282741" y="5493193"/>
                  </a:cubicBezTo>
                  <a:cubicBezTo>
                    <a:pt x="1573894" y="5571207"/>
                    <a:pt x="1856732" y="5563878"/>
                    <a:pt x="2172794" y="5470630"/>
                  </a:cubicBezTo>
                  <a:cubicBezTo>
                    <a:pt x="2498985" y="5374183"/>
                    <a:pt x="2832844" y="5193315"/>
                    <a:pt x="3146893" y="5016296"/>
                  </a:cubicBezTo>
                  <a:cubicBezTo>
                    <a:pt x="3293538" y="4933641"/>
                    <a:pt x="3436182" y="4861160"/>
                    <a:pt x="3574114" y="4791124"/>
                  </a:cubicBezTo>
                  <a:cubicBezTo>
                    <a:pt x="3841238" y="4655550"/>
                    <a:pt x="4071901" y="4538375"/>
                    <a:pt x="4244948" y="4392664"/>
                  </a:cubicBezTo>
                  <a:cubicBezTo>
                    <a:pt x="4405844" y="4257259"/>
                    <a:pt x="4501845" y="4106204"/>
                    <a:pt x="4556385" y="3902656"/>
                  </a:cubicBezTo>
                  <a:cubicBezTo>
                    <a:pt x="4649063" y="3556776"/>
                    <a:pt x="4669271" y="3203187"/>
                    <a:pt x="4616354" y="2851680"/>
                  </a:cubicBezTo>
                  <a:cubicBezTo>
                    <a:pt x="4565198" y="2511774"/>
                    <a:pt x="4448474" y="2188147"/>
                    <a:pt x="4269266" y="1889625"/>
                  </a:cubicBezTo>
                  <a:cubicBezTo>
                    <a:pt x="3907781" y="1287586"/>
                    <a:pt x="3331245" y="854780"/>
                    <a:pt x="2645976" y="671162"/>
                  </a:cubicBezTo>
                  <a:cubicBezTo>
                    <a:pt x="2278249" y="572630"/>
                    <a:pt x="1952074" y="540526"/>
                    <a:pt x="1648930" y="573017"/>
                  </a:cubicBezTo>
                  <a:cubicBezTo>
                    <a:pt x="1351746" y="604901"/>
                    <a:pt x="1064785" y="700731"/>
                    <a:pt x="771768" y="865882"/>
                  </a:cubicBezTo>
                  <a:cubicBezTo>
                    <a:pt x="568061" y="980657"/>
                    <a:pt x="486465" y="1058486"/>
                    <a:pt x="433617" y="1119441"/>
                  </a:cubicBezTo>
                  <a:cubicBezTo>
                    <a:pt x="358307" y="1206256"/>
                    <a:pt x="292149" y="1323808"/>
                    <a:pt x="200571" y="1486480"/>
                  </a:cubicBezTo>
                  <a:cubicBezTo>
                    <a:pt x="156644" y="1564432"/>
                    <a:pt x="106654" y="1653214"/>
                    <a:pt x="47077" y="1753604"/>
                  </a:cubicBezTo>
                  <a:lnTo>
                    <a:pt x="0" y="1831655"/>
                  </a:lnTo>
                  <a:lnTo>
                    <a:pt x="0" y="751112"/>
                  </a:lnTo>
                  <a:lnTo>
                    <a:pt x="6994" y="742614"/>
                  </a:lnTo>
                  <a:cubicBezTo>
                    <a:pt x="117721" y="617683"/>
                    <a:pt x="259696" y="505222"/>
                    <a:pt x="484047" y="378777"/>
                  </a:cubicBezTo>
                  <a:cubicBezTo>
                    <a:pt x="932751" y="125890"/>
                    <a:pt x="1382831" y="1200"/>
                    <a:pt x="1869139" y="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9" name="Freeform: Shape 16">
              <a:extLst>
                <a:ext uri="{FF2B5EF4-FFF2-40B4-BE49-F238E27FC236}">
                  <a16:creationId xmlns:a16="http://schemas.microsoft.com/office/drawing/2014/main" id="{4BBCC2F4-EFA7-4AF4-B538-AC4022D90F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1" y="319367"/>
              <a:ext cx="5217956" cy="6100079"/>
            </a:xfrm>
            <a:custGeom>
              <a:avLst/>
              <a:gdLst>
                <a:gd name="connsiteX0" fmla="*/ 1951393 w 5217956"/>
                <a:gd name="connsiteY0" fmla="*/ 82 h 6100079"/>
                <a:gd name="connsiteX1" fmla="*/ 2855177 w 5217956"/>
                <a:gd name="connsiteY1" fmla="*/ 125419 h 6100079"/>
                <a:gd name="connsiteX2" fmla="*/ 4779341 w 5217956"/>
                <a:gd name="connsiteY2" fmla="*/ 1591542 h 6100079"/>
                <a:gd name="connsiteX3" fmla="*/ 5108573 w 5217956"/>
                <a:gd name="connsiteY3" fmla="*/ 4028416 h 6100079"/>
                <a:gd name="connsiteX4" fmla="*/ 3459358 w 5217956"/>
                <a:gd name="connsiteY4" fmla="*/ 5487716 h 6100079"/>
                <a:gd name="connsiteX5" fmla="*/ 1203274 w 5217956"/>
                <a:gd name="connsiteY5" fmla="*/ 6029534 h 6100079"/>
                <a:gd name="connsiteX6" fmla="*/ 59920 w 5217956"/>
                <a:gd name="connsiteY6" fmla="*/ 5396467 h 6100079"/>
                <a:gd name="connsiteX7" fmla="*/ 0 w 5217956"/>
                <a:gd name="connsiteY7" fmla="*/ 5333382 h 6100079"/>
                <a:gd name="connsiteX8" fmla="*/ 0 w 5217956"/>
                <a:gd name="connsiteY8" fmla="*/ 4205833 h 6100079"/>
                <a:gd name="connsiteX9" fmla="*/ 58036 w 5217956"/>
                <a:gd name="connsiteY9" fmla="*/ 4310048 h 6100079"/>
                <a:gd name="connsiteX10" fmla="*/ 520779 w 5217956"/>
                <a:gd name="connsiteY10" fmla="*/ 4907591 h 6100079"/>
                <a:gd name="connsiteX11" fmla="*/ 1377154 w 5217956"/>
                <a:gd name="connsiteY11" fmla="*/ 5380604 h 6100079"/>
                <a:gd name="connsiteX12" fmla="*/ 3123340 w 5217956"/>
                <a:gd name="connsiteY12" fmla="*/ 4905715 h 6100079"/>
                <a:gd name="connsiteX13" fmla="*/ 3547863 w 5217956"/>
                <a:gd name="connsiteY13" fmla="*/ 4676342 h 6100079"/>
                <a:gd name="connsiteX14" fmla="*/ 4186753 w 5217956"/>
                <a:gd name="connsiteY14" fmla="*/ 4289376 h 6100079"/>
                <a:gd name="connsiteX15" fmla="*/ 4459565 w 5217956"/>
                <a:gd name="connsiteY15" fmla="*/ 3854399 h 6100079"/>
                <a:gd name="connsiteX16" fmla="*/ 4521015 w 5217956"/>
                <a:gd name="connsiteY16" fmla="*/ 2849377 h 6100079"/>
                <a:gd name="connsiteX17" fmla="*/ 4199723 w 5217956"/>
                <a:gd name="connsiteY17" fmla="*/ 1931213 h 6100079"/>
                <a:gd name="connsiteX18" fmla="*/ 2681217 w 5217956"/>
                <a:gd name="connsiteY18" fmla="*/ 774211 h 6100079"/>
                <a:gd name="connsiteX19" fmla="*/ 926547 w 5217956"/>
                <a:gd name="connsiteY19" fmla="*/ 967112 h 6100079"/>
                <a:gd name="connsiteX20" fmla="*/ 622677 w 5217956"/>
                <a:gd name="connsiteY20" fmla="*/ 1197863 h 6100079"/>
                <a:gd name="connsiteX21" fmla="*/ 404892 w 5217956"/>
                <a:gd name="connsiteY21" fmla="*/ 1547314 h 6100079"/>
                <a:gd name="connsiteX22" fmla="*/ 40135 w 5217956"/>
                <a:gd name="connsiteY22" fmla="*/ 2159090 h 6100079"/>
                <a:gd name="connsiteX23" fmla="*/ 0 w 5217956"/>
                <a:gd name="connsiteY23" fmla="*/ 2219367 h 6100079"/>
                <a:gd name="connsiteX24" fmla="*/ 0 w 5217956"/>
                <a:gd name="connsiteY24" fmla="*/ 915659 h 6100079"/>
                <a:gd name="connsiteX25" fmla="*/ 58609 w 5217956"/>
                <a:gd name="connsiteY25" fmla="*/ 828051 h 6100079"/>
                <a:gd name="connsiteX26" fmla="*/ 590688 w 5217956"/>
                <a:gd name="connsiteY26" fmla="*/ 385385 h 6100079"/>
                <a:gd name="connsiteX27" fmla="*/ 1951393 w 5217956"/>
                <a:gd name="connsiteY27" fmla="*/ 82 h 61000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</a:cxnLst>
              <a:rect l="l" t="t" r="r" b="b"/>
              <a:pathLst>
                <a:path w="5217956" h="6100079">
                  <a:moveTo>
                    <a:pt x="1951393" y="82"/>
                  </a:moveTo>
                  <a:cubicBezTo>
                    <a:pt x="2237631" y="-2119"/>
                    <a:pt x="2536431" y="40011"/>
                    <a:pt x="2855177" y="125419"/>
                  </a:cubicBezTo>
                  <a:cubicBezTo>
                    <a:pt x="3697704" y="351173"/>
                    <a:pt x="4370490" y="894159"/>
                    <a:pt x="4779341" y="1591542"/>
                  </a:cubicBezTo>
                  <a:cubicBezTo>
                    <a:pt x="5195534" y="2301324"/>
                    <a:pt x="5338356" y="3170855"/>
                    <a:pt x="5108573" y="4028416"/>
                  </a:cubicBezTo>
                  <a:cubicBezTo>
                    <a:pt x="4880819" y="4878406"/>
                    <a:pt x="4165603" y="5079965"/>
                    <a:pt x="3459358" y="5487716"/>
                  </a:cubicBezTo>
                  <a:cubicBezTo>
                    <a:pt x="2753114" y="5895466"/>
                    <a:pt x="2053264" y="6257288"/>
                    <a:pt x="1203274" y="6029534"/>
                  </a:cubicBezTo>
                  <a:cubicBezTo>
                    <a:pt x="739884" y="5905369"/>
                    <a:pt x="366399" y="5685345"/>
                    <a:pt x="59920" y="5396467"/>
                  </a:cubicBezTo>
                  <a:lnTo>
                    <a:pt x="0" y="5333382"/>
                  </a:lnTo>
                  <a:lnTo>
                    <a:pt x="0" y="4205833"/>
                  </a:lnTo>
                  <a:lnTo>
                    <a:pt x="58036" y="4310048"/>
                  </a:lnTo>
                  <a:cubicBezTo>
                    <a:pt x="197935" y="4550245"/>
                    <a:pt x="350594" y="4747142"/>
                    <a:pt x="520779" y="4907591"/>
                  </a:cubicBezTo>
                  <a:cubicBezTo>
                    <a:pt x="763600" y="5136565"/>
                    <a:pt x="1043821" y="5291288"/>
                    <a:pt x="1377154" y="5380604"/>
                  </a:cubicBezTo>
                  <a:cubicBezTo>
                    <a:pt x="1963029" y="5537589"/>
                    <a:pt x="2470519" y="5282804"/>
                    <a:pt x="3123340" y="4905715"/>
                  </a:cubicBezTo>
                  <a:cubicBezTo>
                    <a:pt x="3269800" y="4821157"/>
                    <a:pt x="3411134" y="4747512"/>
                    <a:pt x="3547863" y="4676342"/>
                  </a:cubicBezTo>
                  <a:cubicBezTo>
                    <a:pt x="3804497" y="4542710"/>
                    <a:pt x="4026085" y="4427393"/>
                    <a:pt x="4186753" y="4289376"/>
                  </a:cubicBezTo>
                  <a:cubicBezTo>
                    <a:pt x="4329009" y="4167293"/>
                    <a:pt x="4410589" y="4037181"/>
                    <a:pt x="4459565" y="3854399"/>
                  </a:cubicBezTo>
                  <a:cubicBezTo>
                    <a:pt x="4548302" y="3523229"/>
                    <a:pt x="4568981" y="3185183"/>
                    <a:pt x="4521015" y="2849377"/>
                  </a:cubicBezTo>
                  <a:cubicBezTo>
                    <a:pt x="4474709" y="2524680"/>
                    <a:pt x="4366564" y="2215756"/>
                    <a:pt x="4199723" y="1931213"/>
                  </a:cubicBezTo>
                  <a:cubicBezTo>
                    <a:pt x="3863270" y="1357325"/>
                    <a:pt x="3323982" y="946439"/>
                    <a:pt x="2681217" y="774211"/>
                  </a:cubicBezTo>
                  <a:cubicBezTo>
                    <a:pt x="2001139" y="591984"/>
                    <a:pt x="1476322" y="649699"/>
                    <a:pt x="926547" y="967112"/>
                  </a:cubicBezTo>
                  <a:cubicBezTo>
                    <a:pt x="740730" y="1074393"/>
                    <a:pt x="668642" y="1143989"/>
                    <a:pt x="622677" y="1197863"/>
                  </a:cubicBezTo>
                  <a:cubicBezTo>
                    <a:pt x="555599" y="1276450"/>
                    <a:pt x="492360" y="1390031"/>
                    <a:pt x="404892" y="1547314"/>
                  </a:cubicBezTo>
                  <a:cubicBezTo>
                    <a:pt x="317047" y="1705133"/>
                    <a:pt x="204816" y="1906756"/>
                    <a:pt x="40135" y="2159090"/>
                  </a:cubicBezTo>
                  <a:lnTo>
                    <a:pt x="0" y="2219367"/>
                  </a:lnTo>
                  <a:lnTo>
                    <a:pt x="0" y="915659"/>
                  </a:lnTo>
                  <a:lnTo>
                    <a:pt x="58609" y="828051"/>
                  </a:lnTo>
                  <a:cubicBezTo>
                    <a:pt x="177453" y="670481"/>
                    <a:pt x="325846" y="538291"/>
                    <a:pt x="590688" y="385385"/>
                  </a:cubicBezTo>
                  <a:cubicBezTo>
                    <a:pt x="1032158" y="130559"/>
                    <a:pt x="1474329" y="3750"/>
                    <a:pt x="1951393" y="8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1" name="Freeform: Shape 17">
              <a:extLst>
                <a:ext uri="{FF2B5EF4-FFF2-40B4-BE49-F238E27FC236}">
                  <a16:creationId xmlns:a16="http://schemas.microsoft.com/office/drawing/2014/main" id="{2A9D1364-B6A3-44CB-9FBA-C528F0CE909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0" y="319367"/>
              <a:ext cx="5217957" cy="6100079"/>
            </a:xfrm>
            <a:custGeom>
              <a:avLst/>
              <a:gdLst>
                <a:gd name="connsiteX0" fmla="*/ 1951394 w 5217957"/>
                <a:gd name="connsiteY0" fmla="*/ 82 h 6100079"/>
                <a:gd name="connsiteX1" fmla="*/ 2855178 w 5217957"/>
                <a:gd name="connsiteY1" fmla="*/ 125419 h 6100079"/>
                <a:gd name="connsiteX2" fmla="*/ 4779341 w 5217957"/>
                <a:gd name="connsiteY2" fmla="*/ 1591542 h 6100079"/>
                <a:gd name="connsiteX3" fmla="*/ 5108574 w 5217957"/>
                <a:gd name="connsiteY3" fmla="*/ 4028416 h 6100079"/>
                <a:gd name="connsiteX4" fmla="*/ 3459359 w 5217957"/>
                <a:gd name="connsiteY4" fmla="*/ 5487716 h 6100079"/>
                <a:gd name="connsiteX5" fmla="*/ 1203275 w 5217957"/>
                <a:gd name="connsiteY5" fmla="*/ 6029534 h 6100079"/>
                <a:gd name="connsiteX6" fmla="*/ 59921 w 5217957"/>
                <a:gd name="connsiteY6" fmla="*/ 5396467 h 6100079"/>
                <a:gd name="connsiteX7" fmla="*/ 0 w 5217957"/>
                <a:gd name="connsiteY7" fmla="*/ 5333381 h 6100079"/>
                <a:gd name="connsiteX8" fmla="*/ 0 w 5217957"/>
                <a:gd name="connsiteY8" fmla="*/ 4427327 h 6100079"/>
                <a:gd name="connsiteX9" fmla="*/ 112056 w 5217957"/>
                <a:gd name="connsiteY9" fmla="*/ 4602502 h 6100079"/>
                <a:gd name="connsiteX10" fmla="*/ 443875 w 5217957"/>
                <a:gd name="connsiteY10" fmla="*/ 4989110 h 6100079"/>
                <a:gd name="connsiteX11" fmla="*/ 1348175 w 5217957"/>
                <a:gd name="connsiteY11" fmla="*/ 5488759 h 6100079"/>
                <a:gd name="connsiteX12" fmla="*/ 2221463 w 5217957"/>
                <a:gd name="connsiteY12" fmla="*/ 5461704 h 6100079"/>
                <a:gd name="connsiteX13" fmla="*/ 3179339 w 5217957"/>
                <a:gd name="connsiteY13" fmla="*/ 5003023 h 6100079"/>
                <a:gd name="connsiteX14" fmla="*/ 3599638 w 5217957"/>
                <a:gd name="connsiteY14" fmla="*/ 4775996 h 6100079"/>
                <a:gd name="connsiteX15" fmla="*/ 4259765 w 5217957"/>
                <a:gd name="connsiteY15" fmla="*/ 4374667 h 6100079"/>
                <a:gd name="connsiteX16" fmla="*/ 4567742 w 5217957"/>
                <a:gd name="connsiteY16" fmla="*/ 3883732 h 6100079"/>
                <a:gd name="connsiteX17" fmla="*/ 4631929 w 5217957"/>
                <a:gd name="connsiteY17" fmla="*/ 2833886 h 6100079"/>
                <a:gd name="connsiteX18" fmla="*/ 4296412 w 5217957"/>
                <a:gd name="connsiteY18" fmla="*/ 1874932 h 6100079"/>
                <a:gd name="connsiteX19" fmla="*/ 2710219 w 5217957"/>
                <a:gd name="connsiteY19" fmla="*/ 666410 h 6100079"/>
                <a:gd name="connsiteX20" fmla="*/ 1732642 w 5217957"/>
                <a:gd name="connsiteY20" fmla="*/ 573480 h 6100079"/>
                <a:gd name="connsiteX21" fmla="*/ 870621 w 5217957"/>
                <a:gd name="connsiteY21" fmla="*/ 870402 h 6100079"/>
                <a:gd name="connsiteX22" fmla="*/ 537555 w 5217957"/>
                <a:gd name="connsiteY22" fmla="*/ 1125324 h 6100079"/>
                <a:gd name="connsiteX23" fmla="*/ 306995 w 5217957"/>
                <a:gd name="connsiteY23" fmla="*/ 1493030 h 6100079"/>
                <a:gd name="connsiteX24" fmla="*/ 23579 w 5217957"/>
                <a:gd name="connsiteY24" fmla="*/ 1977465 h 6100079"/>
                <a:gd name="connsiteX25" fmla="*/ 0 w 5217957"/>
                <a:gd name="connsiteY25" fmla="*/ 2014291 h 6100079"/>
                <a:gd name="connsiteX26" fmla="*/ 0 w 5217957"/>
                <a:gd name="connsiteY26" fmla="*/ 915660 h 6100079"/>
                <a:gd name="connsiteX27" fmla="*/ 58609 w 5217957"/>
                <a:gd name="connsiteY27" fmla="*/ 828051 h 6100079"/>
                <a:gd name="connsiteX28" fmla="*/ 590689 w 5217957"/>
                <a:gd name="connsiteY28" fmla="*/ 385385 h 6100079"/>
                <a:gd name="connsiteX29" fmla="*/ 1951394 w 5217957"/>
                <a:gd name="connsiteY29" fmla="*/ 82 h 61000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</a:cxnLst>
              <a:rect l="l" t="t" r="r" b="b"/>
              <a:pathLst>
                <a:path w="5217957" h="6100079">
                  <a:moveTo>
                    <a:pt x="1951394" y="82"/>
                  </a:moveTo>
                  <a:cubicBezTo>
                    <a:pt x="2237632" y="-2119"/>
                    <a:pt x="2536431" y="40011"/>
                    <a:pt x="2855178" y="125419"/>
                  </a:cubicBezTo>
                  <a:cubicBezTo>
                    <a:pt x="3697704" y="351173"/>
                    <a:pt x="4370491" y="894159"/>
                    <a:pt x="4779341" y="1591542"/>
                  </a:cubicBezTo>
                  <a:cubicBezTo>
                    <a:pt x="5195535" y="2301324"/>
                    <a:pt x="5338357" y="3170855"/>
                    <a:pt x="5108574" y="4028416"/>
                  </a:cubicBezTo>
                  <a:cubicBezTo>
                    <a:pt x="4880820" y="4878406"/>
                    <a:pt x="4165604" y="5079965"/>
                    <a:pt x="3459359" y="5487716"/>
                  </a:cubicBezTo>
                  <a:cubicBezTo>
                    <a:pt x="2753115" y="5895466"/>
                    <a:pt x="2053265" y="6257288"/>
                    <a:pt x="1203275" y="6029534"/>
                  </a:cubicBezTo>
                  <a:cubicBezTo>
                    <a:pt x="739885" y="5905369"/>
                    <a:pt x="366400" y="5685345"/>
                    <a:pt x="59921" y="5396467"/>
                  </a:cubicBezTo>
                  <a:lnTo>
                    <a:pt x="0" y="5333381"/>
                  </a:lnTo>
                  <a:lnTo>
                    <a:pt x="0" y="4427327"/>
                  </a:lnTo>
                  <a:lnTo>
                    <a:pt x="112056" y="4602502"/>
                  </a:lnTo>
                  <a:cubicBezTo>
                    <a:pt x="215300" y="4749260"/>
                    <a:pt x="325419" y="4877443"/>
                    <a:pt x="443875" y="4989110"/>
                  </a:cubicBezTo>
                  <a:cubicBezTo>
                    <a:pt x="700709" y="5231113"/>
                    <a:pt x="996455" y="5394516"/>
                    <a:pt x="1348175" y="5488759"/>
                  </a:cubicBezTo>
                  <a:cubicBezTo>
                    <a:pt x="1633379" y="5565179"/>
                    <a:pt x="1910917" y="5556430"/>
                    <a:pt x="2221463" y="5461704"/>
                  </a:cubicBezTo>
                  <a:cubicBezTo>
                    <a:pt x="2541923" y="5363721"/>
                    <a:pt x="2870374" y="5181404"/>
                    <a:pt x="3179339" y="5003023"/>
                  </a:cubicBezTo>
                  <a:cubicBezTo>
                    <a:pt x="3323713" y="4919760"/>
                    <a:pt x="3463978" y="4846641"/>
                    <a:pt x="3599638" y="4775996"/>
                  </a:cubicBezTo>
                  <a:cubicBezTo>
                    <a:pt x="3862436" y="4639263"/>
                    <a:pt x="4089314" y="4521074"/>
                    <a:pt x="4259765" y="4374667"/>
                  </a:cubicBezTo>
                  <a:cubicBezTo>
                    <a:pt x="4418282" y="4238625"/>
                    <a:pt x="4513201" y="4087280"/>
                    <a:pt x="4567742" y="3883732"/>
                  </a:cubicBezTo>
                  <a:cubicBezTo>
                    <a:pt x="4660420" y="3537853"/>
                    <a:pt x="4682033" y="3184640"/>
                    <a:pt x="4631929" y="2833886"/>
                  </a:cubicBezTo>
                  <a:cubicBezTo>
                    <a:pt x="4583584" y="2494734"/>
                    <a:pt x="4470646" y="2172121"/>
                    <a:pt x="4296412" y="1874932"/>
                  </a:cubicBezTo>
                  <a:cubicBezTo>
                    <a:pt x="3944879" y="1275559"/>
                    <a:pt x="3381537" y="846289"/>
                    <a:pt x="2710219" y="666410"/>
                  </a:cubicBezTo>
                  <a:cubicBezTo>
                    <a:pt x="2349955" y="569877"/>
                    <a:pt x="2030161" y="539483"/>
                    <a:pt x="1732642" y="573480"/>
                  </a:cubicBezTo>
                  <a:cubicBezTo>
                    <a:pt x="1440866" y="606814"/>
                    <a:pt x="1158880" y="703976"/>
                    <a:pt x="870621" y="870402"/>
                  </a:cubicBezTo>
                  <a:cubicBezTo>
                    <a:pt x="670160" y="986048"/>
                    <a:pt x="589753" y="1064195"/>
                    <a:pt x="537555" y="1125324"/>
                  </a:cubicBezTo>
                  <a:cubicBezTo>
                    <a:pt x="463218" y="1212400"/>
                    <a:pt x="397708" y="1330125"/>
                    <a:pt x="306995" y="1493030"/>
                  </a:cubicBezTo>
                  <a:cubicBezTo>
                    <a:pt x="234596" y="1623167"/>
                    <a:pt x="145436" y="1783409"/>
                    <a:pt x="23579" y="1977465"/>
                  </a:cubicBezTo>
                  <a:lnTo>
                    <a:pt x="0" y="2014291"/>
                  </a:lnTo>
                  <a:lnTo>
                    <a:pt x="0" y="915660"/>
                  </a:lnTo>
                  <a:lnTo>
                    <a:pt x="58609" y="828051"/>
                  </a:lnTo>
                  <a:cubicBezTo>
                    <a:pt x="177453" y="670481"/>
                    <a:pt x="325847" y="538291"/>
                    <a:pt x="590689" y="385385"/>
                  </a:cubicBezTo>
                  <a:cubicBezTo>
                    <a:pt x="1032159" y="130559"/>
                    <a:pt x="1474330" y="3750"/>
                    <a:pt x="1951394" y="8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Titel 1">
            <a:extLst>
              <a:ext uri="{FF2B5EF4-FFF2-40B4-BE49-F238E27FC236}">
                <a16:creationId xmlns:a16="http://schemas.microsoft.com/office/drawing/2014/main" id="{05C0EE59-6528-AF08-350E-05097F625B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1243013"/>
            <a:ext cx="3855720" cy="4371974"/>
          </a:xfrm>
        </p:spPr>
        <p:txBody>
          <a:bodyPr>
            <a:normAutofit/>
          </a:bodyPr>
          <a:lstStyle/>
          <a:p>
            <a:r>
              <a:rPr lang="de-AT" sz="3600" dirty="0">
                <a:solidFill>
                  <a:schemeClr val="tx2"/>
                </a:solidFill>
              </a:rPr>
              <a:t>Allgemeines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0068C4F9-B56C-4302-FFA3-D13E407E0F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72200" y="804672"/>
            <a:ext cx="5221224" cy="5230368"/>
          </a:xfrm>
        </p:spPr>
        <p:txBody>
          <a:bodyPr anchor="ctr">
            <a:normAutofit/>
          </a:bodyPr>
          <a:lstStyle/>
          <a:p>
            <a:r>
              <a:rPr lang="de-AT" sz="1800" dirty="0">
                <a:solidFill>
                  <a:schemeClr val="tx2"/>
                </a:solidFill>
              </a:rPr>
              <a:t>1 ECTS-AP entspricht 25 Ausbildungsstunden à 60 Minuten (Präsenzzeit, Workload, Selbststudium …)</a:t>
            </a:r>
          </a:p>
          <a:p>
            <a:r>
              <a:rPr lang="de-AT" sz="1800" dirty="0">
                <a:solidFill>
                  <a:schemeClr val="tx2"/>
                </a:solidFill>
              </a:rPr>
              <a:t>1 SWS entspricht 15 Unterrichtseinheiten à 45 Minuten </a:t>
            </a:r>
          </a:p>
          <a:p>
            <a:r>
              <a:rPr lang="de-AT" sz="1800" dirty="0">
                <a:solidFill>
                  <a:schemeClr val="tx2"/>
                </a:solidFill>
              </a:rPr>
              <a:t>Anwesenheitsverpflichtung: 75 %</a:t>
            </a:r>
          </a:p>
          <a:p>
            <a:pPr lvl="1"/>
            <a:r>
              <a:rPr lang="de-AT" sz="1600" dirty="0">
                <a:solidFill>
                  <a:schemeClr val="tx2"/>
                </a:solidFill>
              </a:rPr>
              <a:t>bis 75 %: keine Kompensation erforderlich</a:t>
            </a:r>
          </a:p>
          <a:p>
            <a:pPr lvl="1"/>
            <a:r>
              <a:rPr lang="de-AT" sz="1600" dirty="0">
                <a:solidFill>
                  <a:schemeClr val="tx2"/>
                </a:solidFill>
              </a:rPr>
              <a:t>50-75 %: Kompensation möglich und erforderlich</a:t>
            </a:r>
          </a:p>
          <a:p>
            <a:pPr lvl="1"/>
            <a:r>
              <a:rPr lang="de-AT" sz="1600" dirty="0">
                <a:solidFill>
                  <a:schemeClr val="tx2"/>
                </a:solidFill>
              </a:rPr>
              <a:t>unter 50 %: keine Kompensation möglich, Wiederholung der Lehrveranstaltung beim nächsten Termin</a:t>
            </a:r>
          </a:p>
          <a:p>
            <a:r>
              <a:rPr lang="en-US" sz="1800" dirty="0" err="1">
                <a:solidFill>
                  <a:schemeClr val="tx2"/>
                </a:solidFill>
              </a:rPr>
              <a:t>Leistungsnachweis</a:t>
            </a:r>
            <a:r>
              <a:rPr lang="en-US" sz="1800" dirty="0">
                <a:solidFill>
                  <a:schemeClr val="tx2"/>
                </a:solidFill>
              </a:rPr>
              <a:t>: </a:t>
            </a:r>
            <a:r>
              <a:rPr lang="en-US" sz="1800" dirty="0" err="1">
                <a:solidFill>
                  <a:schemeClr val="tx2"/>
                </a:solidFill>
              </a:rPr>
              <a:t>erforderliche</a:t>
            </a:r>
            <a:r>
              <a:rPr lang="en-US" sz="1800" dirty="0">
                <a:solidFill>
                  <a:schemeClr val="tx2"/>
                </a:solidFill>
              </a:rPr>
              <a:t> </a:t>
            </a:r>
            <a:r>
              <a:rPr lang="en-US" sz="1800" dirty="0" err="1">
                <a:solidFill>
                  <a:schemeClr val="tx2"/>
                </a:solidFill>
              </a:rPr>
              <a:t>Mindestanwesenheit</a:t>
            </a:r>
            <a:r>
              <a:rPr lang="en-US" sz="1800" dirty="0">
                <a:solidFill>
                  <a:schemeClr val="tx2"/>
                </a:solidFill>
              </a:rPr>
              <a:t>, </a:t>
            </a:r>
            <a:r>
              <a:rPr lang="en-US" sz="1800" dirty="0" err="1">
                <a:solidFill>
                  <a:schemeClr val="tx2"/>
                </a:solidFill>
              </a:rPr>
              <a:t>entsprechende</a:t>
            </a:r>
            <a:r>
              <a:rPr lang="en-US" sz="1800" dirty="0">
                <a:solidFill>
                  <a:schemeClr val="tx2"/>
                </a:solidFill>
              </a:rPr>
              <a:t> </a:t>
            </a:r>
            <a:r>
              <a:rPr lang="en-US" sz="1800" dirty="0" err="1">
                <a:solidFill>
                  <a:schemeClr val="tx2"/>
                </a:solidFill>
              </a:rPr>
              <a:t>Mitarbeit</a:t>
            </a:r>
            <a:r>
              <a:rPr lang="en-US" sz="1800" dirty="0">
                <a:solidFill>
                  <a:schemeClr val="tx2"/>
                </a:solidFill>
              </a:rPr>
              <a:t> in den </a:t>
            </a:r>
            <a:r>
              <a:rPr lang="en-US" sz="1800" dirty="0" err="1">
                <a:solidFill>
                  <a:schemeClr val="tx2"/>
                </a:solidFill>
              </a:rPr>
              <a:t>Lehrveranstaltungen</a:t>
            </a:r>
            <a:r>
              <a:rPr lang="en-US" sz="1800" dirty="0">
                <a:solidFill>
                  <a:schemeClr val="tx2"/>
                </a:solidFill>
              </a:rPr>
              <a:t>, </a:t>
            </a:r>
            <a:r>
              <a:rPr lang="en-US" sz="1800" dirty="0" err="1">
                <a:solidFill>
                  <a:schemeClr val="tx2"/>
                </a:solidFill>
              </a:rPr>
              <a:t>Erledigung</a:t>
            </a:r>
            <a:r>
              <a:rPr lang="en-US" sz="1800" dirty="0">
                <a:solidFill>
                  <a:schemeClr val="tx2"/>
                </a:solidFill>
              </a:rPr>
              <a:t> des Workloads</a:t>
            </a:r>
          </a:p>
          <a:p>
            <a:r>
              <a:rPr lang="en-US" sz="1800" dirty="0" err="1">
                <a:solidFill>
                  <a:schemeClr val="tx2"/>
                </a:solidFill>
              </a:rPr>
              <a:t>Prüfungen</a:t>
            </a:r>
            <a:r>
              <a:rPr lang="en-US" sz="1800" dirty="0">
                <a:solidFill>
                  <a:schemeClr val="tx2"/>
                </a:solidFill>
              </a:rPr>
              <a:t> in </a:t>
            </a:r>
            <a:r>
              <a:rPr lang="en-US" sz="1800" dirty="0" err="1">
                <a:solidFill>
                  <a:schemeClr val="tx2"/>
                </a:solidFill>
              </a:rPr>
              <a:t>Vorlesungen</a:t>
            </a:r>
            <a:endParaRPr lang="en-US" sz="1800" dirty="0">
              <a:solidFill>
                <a:schemeClr val="tx2"/>
              </a:solidFill>
            </a:endParaRP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49E4BCE0-25D7-B06F-86EA-489F6A5C834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04672" y="6356350"/>
            <a:ext cx="2743200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5F8478C9-2DAE-4AEC-BF7B-6967DADF4867}" type="datetime1">
              <a:rPr lang="de-AT" smtClean="0"/>
              <a:t>04.02.2026</a:t>
            </a:fld>
            <a:endParaRPr lang="de-AT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0B05E785-4A71-B1FE-8BFF-91138C9DB1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de-DE" sz="1000" dirty="0"/>
              <a:t>Informationen zum HLG Sondervertragslehrpersonen</a:t>
            </a:r>
            <a:endParaRPr lang="de-AT" sz="1000" dirty="0"/>
          </a:p>
        </p:txBody>
      </p:sp>
    </p:spTree>
    <p:extLst>
      <p:ext uri="{BB962C8B-B14F-4D97-AF65-F5344CB8AC3E}">
        <p14:creationId xmlns:p14="http://schemas.microsoft.com/office/powerpoint/2010/main" val="42332336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4119FF5-3B6C-2EBF-DA35-706EC369E2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18873D23-2DCF-4B31-A009-95721C06E8E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13EF075-D4EF-4929-ADBC-91B27DA1995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/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DAA26DFA-AAB2-4973-9C17-16D587C7B1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21863" y="508838"/>
            <a:ext cx="5217958" cy="6239661"/>
            <a:chOff x="-19221" y="251144"/>
            <a:chExt cx="5217958" cy="6239661"/>
          </a:xfrm>
        </p:grpSpPr>
        <p:sp>
          <p:nvSpPr>
            <p:cNvPr id="7" name="Freeform: Shape 14">
              <a:extLst>
                <a:ext uri="{FF2B5EF4-FFF2-40B4-BE49-F238E27FC236}">
                  <a16:creationId xmlns:a16="http://schemas.microsoft.com/office/drawing/2014/main" id="{3F407F11-7321-4BF6-8536-CCE8E34245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1" y="251144"/>
              <a:ext cx="5187198" cy="6239661"/>
            </a:xfrm>
            <a:custGeom>
              <a:avLst/>
              <a:gdLst>
                <a:gd name="connsiteX0" fmla="*/ 2011811 w 5187198"/>
                <a:gd name="connsiteY0" fmla="*/ 4 h 6239661"/>
                <a:gd name="connsiteX1" fmla="*/ 2617011 w 5187198"/>
                <a:gd name="connsiteY1" fmla="*/ 70590 h 6239661"/>
                <a:gd name="connsiteX2" fmla="*/ 2690321 w 5187198"/>
                <a:gd name="connsiteY2" fmla="*/ 88146 h 6239661"/>
                <a:gd name="connsiteX3" fmla="*/ 2726863 w 5187198"/>
                <a:gd name="connsiteY3" fmla="*/ 97127 h 6239661"/>
                <a:gd name="connsiteX4" fmla="*/ 2762951 w 5187198"/>
                <a:gd name="connsiteY4" fmla="*/ 107375 h 6239661"/>
                <a:gd name="connsiteX5" fmla="*/ 2834843 w 5187198"/>
                <a:gd name="connsiteY5" fmla="*/ 128493 h 6239661"/>
                <a:gd name="connsiteX6" fmla="*/ 2906574 w 5187198"/>
                <a:gd name="connsiteY6" fmla="*/ 151076 h 6239661"/>
                <a:gd name="connsiteX7" fmla="*/ 3049504 w 5187198"/>
                <a:gd name="connsiteY7" fmla="*/ 202124 h 6239661"/>
                <a:gd name="connsiteX8" fmla="*/ 3189518 w 5187198"/>
                <a:gd name="connsiteY8" fmla="*/ 260159 h 6239661"/>
                <a:gd name="connsiteX9" fmla="*/ 3326048 w 5187198"/>
                <a:gd name="connsiteY9" fmla="*/ 325143 h 6239661"/>
                <a:gd name="connsiteX10" fmla="*/ 3459166 w 5187198"/>
                <a:gd name="connsiteY10" fmla="*/ 395936 h 6239661"/>
                <a:gd name="connsiteX11" fmla="*/ 3588578 w 5187198"/>
                <a:gd name="connsiteY11" fmla="*/ 472343 h 6239661"/>
                <a:gd name="connsiteX12" fmla="*/ 3651864 w 5187198"/>
                <a:gd name="connsiteY12" fmla="*/ 512600 h 6239661"/>
                <a:gd name="connsiteX13" fmla="*/ 3714514 w 5187198"/>
                <a:gd name="connsiteY13" fmla="*/ 553499 h 6239661"/>
                <a:gd name="connsiteX14" fmla="*/ 4181221 w 5187198"/>
                <a:gd name="connsiteY14" fmla="*/ 922912 h 6239661"/>
                <a:gd name="connsiteX15" fmla="*/ 4582963 w 5187198"/>
                <a:gd name="connsiteY15" fmla="*/ 1358264 h 6239661"/>
                <a:gd name="connsiteX16" fmla="*/ 4670721 w 5187198"/>
                <a:gd name="connsiteY16" fmla="*/ 1477644 h 6239661"/>
                <a:gd name="connsiteX17" fmla="*/ 4752378 w 5187198"/>
                <a:gd name="connsiteY17" fmla="*/ 1601187 h 6239661"/>
                <a:gd name="connsiteX18" fmla="*/ 4772168 w 5187198"/>
                <a:gd name="connsiteY18" fmla="*/ 1632456 h 6239661"/>
                <a:gd name="connsiteX19" fmla="*/ 4782117 w 5187198"/>
                <a:gd name="connsiteY19" fmla="*/ 1648104 h 6239661"/>
                <a:gd name="connsiteX20" fmla="*/ 4791381 w 5187198"/>
                <a:gd name="connsiteY20" fmla="*/ 1664150 h 6239661"/>
                <a:gd name="connsiteX21" fmla="*/ 4828190 w 5187198"/>
                <a:gd name="connsiteY21" fmla="*/ 1728379 h 6239661"/>
                <a:gd name="connsiteX22" fmla="*/ 4864832 w 5187198"/>
                <a:gd name="connsiteY22" fmla="*/ 1792796 h 6239661"/>
                <a:gd name="connsiteX23" fmla="*/ 4899201 w 5187198"/>
                <a:gd name="connsiteY23" fmla="*/ 1858342 h 6239661"/>
                <a:gd name="connsiteX24" fmla="*/ 4933266 w 5187198"/>
                <a:gd name="connsiteY24" fmla="*/ 1924155 h 6239661"/>
                <a:gd name="connsiteX25" fmla="*/ 4964403 w 5187198"/>
                <a:gd name="connsiteY25" fmla="*/ 1991384 h 6239661"/>
                <a:gd name="connsiteX26" fmla="*/ 4995019 w 5187198"/>
                <a:gd name="connsiteY26" fmla="*/ 2058823 h 6239661"/>
                <a:gd name="connsiteX27" fmla="*/ 5021999 w 5187198"/>
                <a:gd name="connsiteY27" fmla="*/ 2127723 h 6239661"/>
                <a:gd name="connsiteX28" fmla="*/ 5048321 w 5187198"/>
                <a:gd name="connsiteY28" fmla="*/ 2196908 h 6239661"/>
                <a:gd name="connsiteX29" fmla="*/ 5070546 w 5187198"/>
                <a:gd name="connsiteY29" fmla="*/ 2267547 h 6239661"/>
                <a:gd name="connsiteX30" fmla="*/ 5092171 w 5187198"/>
                <a:gd name="connsiteY30" fmla="*/ 2338256 h 6239661"/>
                <a:gd name="connsiteX31" fmla="*/ 5110305 w 5187198"/>
                <a:gd name="connsiteY31" fmla="*/ 2409886 h 6239661"/>
                <a:gd name="connsiteX32" fmla="*/ 5186393 w 5187198"/>
                <a:gd name="connsiteY32" fmla="*/ 2992022 h 6239661"/>
                <a:gd name="connsiteX33" fmla="*/ 5149045 w 5187198"/>
                <a:gd name="connsiteY33" fmla="*/ 3571816 h 6239661"/>
                <a:gd name="connsiteX34" fmla="*/ 5126572 w 5187198"/>
                <a:gd name="connsiteY34" fmla="*/ 3714520 h 6239661"/>
                <a:gd name="connsiteX35" fmla="*/ 5099067 w 5187198"/>
                <a:gd name="connsiteY35" fmla="*/ 3856108 h 6239661"/>
                <a:gd name="connsiteX36" fmla="*/ 5095699 w 5187198"/>
                <a:gd name="connsiteY36" fmla="*/ 3873868 h 6239661"/>
                <a:gd name="connsiteX37" fmla="*/ 5091573 w 5187198"/>
                <a:gd name="connsiteY37" fmla="*/ 3891426 h 6239661"/>
                <a:gd name="connsiteX38" fmla="*/ 5083324 w 5187198"/>
                <a:gd name="connsiteY38" fmla="*/ 3926541 h 6239661"/>
                <a:gd name="connsiteX39" fmla="*/ 5067256 w 5187198"/>
                <a:gd name="connsiteY39" fmla="*/ 3996889 h 6239661"/>
                <a:gd name="connsiteX40" fmla="*/ 5059194 w 5187198"/>
                <a:gd name="connsiteY40" fmla="*/ 4032171 h 6239661"/>
                <a:gd name="connsiteX41" fmla="*/ 5049522 w 5187198"/>
                <a:gd name="connsiteY41" fmla="*/ 4067833 h 6239661"/>
                <a:gd name="connsiteX42" fmla="*/ 5040067 w 5187198"/>
                <a:gd name="connsiteY42" fmla="*/ 4103553 h 6239661"/>
                <a:gd name="connsiteX43" fmla="*/ 5028960 w 5187198"/>
                <a:gd name="connsiteY43" fmla="*/ 4138946 h 6239661"/>
                <a:gd name="connsiteX44" fmla="*/ 4917351 w 5187198"/>
                <a:gd name="connsiteY44" fmla="*/ 4417041 h 6239661"/>
                <a:gd name="connsiteX45" fmla="*/ 4756163 w 5187198"/>
                <a:gd name="connsiteY45" fmla="*/ 4676402 h 6239661"/>
                <a:gd name="connsiteX46" fmla="*/ 4322493 w 5187198"/>
                <a:gd name="connsiteY46" fmla="*/ 5105604 h 6239661"/>
                <a:gd name="connsiteX47" fmla="*/ 3840510 w 5187198"/>
                <a:gd name="connsiteY47" fmla="*/ 5429590 h 6239661"/>
                <a:gd name="connsiteX48" fmla="*/ 3606447 w 5187198"/>
                <a:gd name="connsiteY48" fmla="*/ 5572862 h 6239661"/>
                <a:gd name="connsiteX49" fmla="*/ 3488814 w 5187198"/>
                <a:gd name="connsiteY49" fmla="*/ 5647178 h 6239661"/>
                <a:gd name="connsiteX50" fmla="*/ 3365864 w 5187198"/>
                <a:gd name="connsiteY50" fmla="*/ 5722735 h 6239661"/>
                <a:gd name="connsiteX51" fmla="*/ 2839486 w 5187198"/>
                <a:gd name="connsiteY51" fmla="*/ 5999120 h 6239661"/>
                <a:gd name="connsiteX52" fmla="*/ 2242423 w 5187198"/>
                <a:gd name="connsiteY52" fmla="*/ 6192346 h 6239661"/>
                <a:gd name="connsiteX53" fmla="*/ 1589380 w 5187198"/>
                <a:gd name="connsiteY53" fmla="*/ 6230657 h 6239661"/>
                <a:gd name="connsiteX54" fmla="*/ 1548244 w 5187198"/>
                <a:gd name="connsiteY54" fmla="*/ 6226706 h 6239661"/>
                <a:gd name="connsiteX55" fmla="*/ 1507348 w 5187198"/>
                <a:gd name="connsiteY55" fmla="*/ 6221428 h 6239661"/>
                <a:gd name="connsiteX56" fmla="*/ 1466401 w 5187198"/>
                <a:gd name="connsiteY56" fmla="*/ 6215904 h 6239661"/>
                <a:gd name="connsiteX57" fmla="*/ 1425773 w 5187198"/>
                <a:gd name="connsiteY57" fmla="*/ 6209191 h 6239661"/>
                <a:gd name="connsiteX58" fmla="*/ 1344960 w 5187198"/>
                <a:gd name="connsiteY58" fmla="*/ 6193681 h 6239661"/>
                <a:gd name="connsiteX59" fmla="*/ 1265007 w 5187198"/>
                <a:gd name="connsiteY59" fmla="*/ 6175388 h 6239661"/>
                <a:gd name="connsiteX60" fmla="*/ 1225415 w 5187198"/>
                <a:gd name="connsiteY60" fmla="*/ 6165243 h 6239661"/>
                <a:gd name="connsiteX61" fmla="*/ 1186567 w 5187198"/>
                <a:gd name="connsiteY61" fmla="*/ 6154486 h 6239661"/>
                <a:gd name="connsiteX62" fmla="*/ 1111158 w 5187198"/>
                <a:gd name="connsiteY62" fmla="*/ 6130918 h 6239661"/>
                <a:gd name="connsiteX63" fmla="*/ 1035915 w 5187198"/>
                <a:gd name="connsiteY63" fmla="*/ 6107163 h 6239661"/>
                <a:gd name="connsiteX64" fmla="*/ 961579 w 5187198"/>
                <a:gd name="connsiteY64" fmla="*/ 6079594 h 6239661"/>
                <a:gd name="connsiteX65" fmla="*/ 395297 w 5187198"/>
                <a:gd name="connsiteY65" fmla="*/ 5792812 h 6239661"/>
                <a:gd name="connsiteX66" fmla="*/ 265239 w 5187198"/>
                <a:gd name="connsiteY66" fmla="*/ 5701511 h 6239661"/>
                <a:gd name="connsiteX67" fmla="*/ 233756 w 5187198"/>
                <a:gd name="connsiteY67" fmla="*/ 5677542 h 6239661"/>
                <a:gd name="connsiteX68" fmla="*/ 202800 w 5187198"/>
                <a:gd name="connsiteY68" fmla="*/ 5652902 h 6239661"/>
                <a:gd name="connsiteX69" fmla="*/ 140918 w 5187198"/>
                <a:gd name="connsiteY69" fmla="*/ 5603515 h 6239661"/>
                <a:gd name="connsiteX70" fmla="*/ 110625 w 5187198"/>
                <a:gd name="connsiteY70" fmla="*/ 5578127 h 6239661"/>
                <a:gd name="connsiteX71" fmla="*/ 95631 w 5187198"/>
                <a:gd name="connsiteY71" fmla="*/ 5565299 h 6239661"/>
                <a:gd name="connsiteX72" fmla="*/ 81966 w 5187198"/>
                <a:gd name="connsiteY72" fmla="*/ 5550973 h 6239661"/>
                <a:gd name="connsiteX73" fmla="*/ 27991 w 5187198"/>
                <a:gd name="connsiteY73" fmla="*/ 5493272 h 6239661"/>
                <a:gd name="connsiteX74" fmla="*/ 1454 w 5187198"/>
                <a:gd name="connsiteY74" fmla="*/ 5464252 h 6239661"/>
                <a:gd name="connsiteX75" fmla="*/ 0 w 5187198"/>
                <a:gd name="connsiteY75" fmla="*/ 5462518 h 6239661"/>
                <a:gd name="connsiteX76" fmla="*/ 0 w 5187198"/>
                <a:gd name="connsiteY76" fmla="*/ 4720187 h 6239661"/>
                <a:gd name="connsiteX77" fmla="*/ 109684 w 5187198"/>
                <a:gd name="connsiteY77" fmla="*/ 4836724 h 6239661"/>
                <a:gd name="connsiteX78" fmla="*/ 306959 w 5187198"/>
                <a:gd name="connsiteY78" fmla="*/ 5007200 h 6239661"/>
                <a:gd name="connsiteX79" fmla="*/ 358101 w 5187198"/>
                <a:gd name="connsiteY79" fmla="*/ 5046057 h 6239661"/>
                <a:gd name="connsiteX80" fmla="*/ 383328 w 5187198"/>
                <a:gd name="connsiteY80" fmla="*/ 5065684 h 6239661"/>
                <a:gd name="connsiteX81" fmla="*/ 409503 w 5187198"/>
                <a:gd name="connsiteY81" fmla="*/ 5083942 h 6239661"/>
                <a:gd name="connsiteX82" fmla="*/ 461889 w 5187198"/>
                <a:gd name="connsiteY82" fmla="*/ 5119888 h 6239661"/>
                <a:gd name="connsiteX83" fmla="*/ 474883 w 5187198"/>
                <a:gd name="connsiteY83" fmla="*/ 5128933 h 6239661"/>
                <a:gd name="connsiteX84" fmla="*/ 486410 w 5187198"/>
                <a:gd name="connsiteY84" fmla="*/ 5139557 h 6239661"/>
                <a:gd name="connsiteX85" fmla="*/ 510852 w 5187198"/>
                <a:gd name="connsiteY85" fmla="*/ 5159089 h 6239661"/>
                <a:gd name="connsiteX86" fmla="*/ 560653 w 5187198"/>
                <a:gd name="connsiteY86" fmla="*/ 5196893 h 6239661"/>
                <a:gd name="connsiteX87" fmla="*/ 585485 w 5187198"/>
                <a:gd name="connsiteY87" fmla="*/ 5215834 h 6239661"/>
                <a:gd name="connsiteX88" fmla="*/ 610707 w 5187198"/>
                <a:gd name="connsiteY88" fmla="*/ 5234185 h 6239661"/>
                <a:gd name="connsiteX89" fmla="*/ 714768 w 5187198"/>
                <a:gd name="connsiteY89" fmla="*/ 5303103 h 6239661"/>
                <a:gd name="connsiteX90" fmla="*/ 1166634 w 5187198"/>
                <a:gd name="connsiteY90" fmla="*/ 5513322 h 6239661"/>
                <a:gd name="connsiteX91" fmla="*/ 1225991 w 5187198"/>
                <a:gd name="connsiteY91" fmla="*/ 5533632 h 6239661"/>
                <a:gd name="connsiteX92" fmla="*/ 1286680 w 5187198"/>
                <a:gd name="connsiteY92" fmla="*/ 5550705 h 6239661"/>
                <a:gd name="connsiteX93" fmla="*/ 1347310 w 5187198"/>
                <a:gd name="connsiteY93" fmla="*/ 5567995 h 6239661"/>
                <a:gd name="connsiteX94" fmla="*/ 1377002 w 5187198"/>
                <a:gd name="connsiteY94" fmla="*/ 5575719 h 6239661"/>
                <a:gd name="connsiteX95" fmla="*/ 1406328 w 5187198"/>
                <a:gd name="connsiteY95" fmla="*/ 5582649 h 6239661"/>
                <a:gd name="connsiteX96" fmla="*/ 1465060 w 5187198"/>
                <a:gd name="connsiteY96" fmla="*/ 5594909 h 6239661"/>
                <a:gd name="connsiteX97" fmla="*/ 1523881 w 5187198"/>
                <a:gd name="connsiteY97" fmla="*/ 5605105 h 6239661"/>
                <a:gd name="connsiteX98" fmla="*/ 1553325 w 5187198"/>
                <a:gd name="connsiteY98" fmla="*/ 5609865 h 6239661"/>
                <a:gd name="connsiteX99" fmla="*/ 1582813 w 5187198"/>
                <a:gd name="connsiteY99" fmla="*/ 5613593 h 6239661"/>
                <a:gd name="connsiteX100" fmla="*/ 1612301 w 5187198"/>
                <a:gd name="connsiteY100" fmla="*/ 5617321 h 6239661"/>
                <a:gd name="connsiteX101" fmla="*/ 1641863 w 5187198"/>
                <a:gd name="connsiteY101" fmla="*/ 5619910 h 6239661"/>
                <a:gd name="connsiteX102" fmla="*/ 2117508 w 5187198"/>
                <a:gd name="connsiteY102" fmla="*/ 5595156 h 6239661"/>
                <a:gd name="connsiteX103" fmla="*/ 2597368 w 5187198"/>
                <a:gd name="connsiteY103" fmla="*/ 5447381 h 6239661"/>
                <a:gd name="connsiteX104" fmla="*/ 3082968 w 5187198"/>
                <a:gd name="connsiteY104" fmla="*/ 5223245 h 6239661"/>
                <a:gd name="connsiteX105" fmla="*/ 3334855 w 5187198"/>
                <a:gd name="connsiteY105" fmla="*/ 5097383 h 6239661"/>
                <a:gd name="connsiteX106" fmla="*/ 3599509 w 5187198"/>
                <a:gd name="connsiteY106" fmla="*/ 4976217 h 6239661"/>
                <a:gd name="connsiteX107" fmla="*/ 4112002 w 5187198"/>
                <a:gd name="connsiteY107" fmla="*/ 4766359 h 6239661"/>
                <a:gd name="connsiteX108" fmla="*/ 4348983 w 5187198"/>
                <a:gd name="connsiteY108" fmla="*/ 4649833 h 6239661"/>
                <a:gd name="connsiteX109" fmla="*/ 4560505 w 5187198"/>
                <a:gd name="connsiteY109" fmla="*/ 4501564 h 6239661"/>
                <a:gd name="connsiteX110" fmla="*/ 4731963 w 5187198"/>
                <a:gd name="connsiteY110" fmla="*/ 4309870 h 6239661"/>
                <a:gd name="connsiteX111" fmla="*/ 4852344 w 5187198"/>
                <a:gd name="connsiteY111" fmla="*/ 4078640 h 6239661"/>
                <a:gd name="connsiteX112" fmla="*/ 4863972 w 5187198"/>
                <a:gd name="connsiteY112" fmla="*/ 4047790 h 6239661"/>
                <a:gd name="connsiteX113" fmla="*/ 4874144 w 5187198"/>
                <a:gd name="connsiteY113" fmla="*/ 4016320 h 6239661"/>
                <a:gd name="connsiteX114" fmla="*/ 4884127 w 5187198"/>
                <a:gd name="connsiteY114" fmla="*/ 3984682 h 6239661"/>
                <a:gd name="connsiteX115" fmla="*/ 4892800 w 5187198"/>
                <a:gd name="connsiteY115" fmla="*/ 3951883 h 6239661"/>
                <a:gd name="connsiteX116" fmla="*/ 4909526 w 5187198"/>
                <a:gd name="connsiteY116" fmla="*/ 3886001 h 6239661"/>
                <a:gd name="connsiteX117" fmla="*/ 4917687 w 5187198"/>
                <a:gd name="connsiteY117" fmla="*/ 3852948 h 6239661"/>
                <a:gd name="connsiteX118" fmla="*/ 4921768 w 5187198"/>
                <a:gd name="connsiteY118" fmla="*/ 3836422 h 6239661"/>
                <a:gd name="connsiteX119" fmla="*/ 4924845 w 5187198"/>
                <a:gd name="connsiteY119" fmla="*/ 3819742 h 6239661"/>
                <a:gd name="connsiteX120" fmla="*/ 4948230 w 5187198"/>
                <a:gd name="connsiteY120" fmla="*/ 3685744 h 6239661"/>
                <a:gd name="connsiteX121" fmla="*/ 4962782 w 5187198"/>
                <a:gd name="connsiteY121" fmla="*/ 3550540 h 6239661"/>
                <a:gd name="connsiteX122" fmla="*/ 4939468 w 5187198"/>
                <a:gd name="connsiteY122" fmla="*/ 3010249 h 6239661"/>
                <a:gd name="connsiteX123" fmla="*/ 4816901 w 5187198"/>
                <a:gd name="connsiteY123" fmla="*/ 2488224 h 6239661"/>
                <a:gd name="connsiteX124" fmla="*/ 4797005 w 5187198"/>
                <a:gd name="connsiteY124" fmla="*/ 2424470 h 6239661"/>
                <a:gd name="connsiteX125" fmla="*/ 4774433 w 5187198"/>
                <a:gd name="connsiteY125" fmla="*/ 2361620 h 6239661"/>
                <a:gd name="connsiteX126" fmla="*/ 4752459 w 5187198"/>
                <a:gd name="connsiteY126" fmla="*/ 2298700 h 6239661"/>
                <a:gd name="connsiteX127" fmla="*/ 4728083 w 5187198"/>
                <a:gd name="connsiteY127" fmla="*/ 2236526 h 6239661"/>
                <a:gd name="connsiteX128" fmla="*/ 4704471 w 5187198"/>
                <a:gd name="connsiteY128" fmla="*/ 2174095 h 6239661"/>
                <a:gd name="connsiteX129" fmla="*/ 4678399 w 5187198"/>
                <a:gd name="connsiteY129" fmla="*/ 2112626 h 6239661"/>
                <a:gd name="connsiteX130" fmla="*/ 4652601 w 5187198"/>
                <a:gd name="connsiteY130" fmla="*/ 2050999 h 6239661"/>
                <a:gd name="connsiteX131" fmla="*/ 4624205 w 5187198"/>
                <a:gd name="connsiteY131" fmla="*/ 1990415 h 6239661"/>
                <a:gd name="connsiteX132" fmla="*/ 4595398 w 5187198"/>
                <a:gd name="connsiteY132" fmla="*/ 1930069 h 6239661"/>
                <a:gd name="connsiteX133" fmla="*/ 4563827 w 5187198"/>
                <a:gd name="connsiteY133" fmla="*/ 1870952 h 6239661"/>
                <a:gd name="connsiteX134" fmla="*/ 4531433 w 5187198"/>
                <a:gd name="connsiteY134" fmla="*/ 1812311 h 6239661"/>
                <a:gd name="connsiteX135" fmla="*/ 4523315 w 5187198"/>
                <a:gd name="connsiteY135" fmla="*/ 1797616 h 6239661"/>
                <a:gd name="connsiteX136" fmla="*/ 4514482 w 5187198"/>
                <a:gd name="connsiteY136" fmla="*/ 1783425 h 6239661"/>
                <a:gd name="connsiteX137" fmla="*/ 4496845 w 5187198"/>
                <a:gd name="connsiteY137" fmla="*/ 1754936 h 6239661"/>
                <a:gd name="connsiteX138" fmla="*/ 4461463 w 5187198"/>
                <a:gd name="connsiteY138" fmla="*/ 1697929 h 6239661"/>
                <a:gd name="connsiteX139" fmla="*/ 4452660 w 5187198"/>
                <a:gd name="connsiteY139" fmla="*/ 1683629 h 6239661"/>
                <a:gd name="connsiteX140" fmla="*/ 4443141 w 5187198"/>
                <a:gd name="connsiteY140" fmla="*/ 1669834 h 6239661"/>
                <a:gd name="connsiteX141" fmla="*/ 4424241 w 5187198"/>
                <a:gd name="connsiteY141" fmla="*/ 1642166 h 6239661"/>
                <a:gd name="connsiteX142" fmla="*/ 4346886 w 5187198"/>
                <a:gd name="connsiteY142" fmla="*/ 1532412 h 6239661"/>
                <a:gd name="connsiteX143" fmla="*/ 3985497 w 5187198"/>
                <a:gd name="connsiteY143" fmla="*/ 1134649 h 6239661"/>
                <a:gd name="connsiteX144" fmla="*/ 3545665 w 5187198"/>
                <a:gd name="connsiteY144" fmla="*/ 825877 h 6239661"/>
                <a:gd name="connsiteX145" fmla="*/ 3486190 w 5187198"/>
                <a:gd name="connsiteY145" fmla="*/ 794756 h 6239661"/>
                <a:gd name="connsiteX146" fmla="*/ 3426182 w 5187198"/>
                <a:gd name="connsiteY146" fmla="*/ 764765 h 6239661"/>
                <a:gd name="connsiteX147" fmla="*/ 3365044 w 5187198"/>
                <a:gd name="connsiteY147" fmla="*/ 737255 h 6239661"/>
                <a:gd name="connsiteX148" fmla="*/ 3334529 w 5187198"/>
                <a:gd name="connsiteY148" fmla="*/ 723514 h 6239661"/>
                <a:gd name="connsiteX149" fmla="*/ 3303733 w 5187198"/>
                <a:gd name="connsiteY149" fmla="*/ 710395 h 6239661"/>
                <a:gd name="connsiteX150" fmla="*/ 3179033 w 5187198"/>
                <a:gd name="connsiteY150" fmla="*/ 662259 h 6239661"/>
                <a:gd name="connsiteX151" fmla="*/ 3052408 w 5187198"/>
                <a:gd name="connsiteY151" fmla="*/ 620447 h 6239661"/>
                <a:gd name="connsiteX152" fmla="*/ 2924325 w 5187198"/>
                <a:gd name="connsiteY152" fmla="*/ 584505 h 6239661"/>
                <a:gd name="connsiteX153" fmla="*/ 2859667 w 5187198"/>
                <a:gd name="connsiteY153" fmla="*/ 569266 h 6239661"/>
                <a:gd name="connsiteX154" fmla="*/ 2795226 w 5187198"/>
                <a:gd name="connsiteY154" fmla="*/ 554085 h 6239661"/>
                <a:gd name="connsiteX155" fmla="*/ 2729702 w 5187198"/>
                <a:gd name="connsiteY155" fmla="*/ 540354 h 6239661"/>
                <a:gd name="connsiteX156" fmla="*/ 2663758 w 5187198"/>
                <a:gd name="connsiteY156" fmla="*/ 527322 h 6239661"/>
                <a:gd name="connsiteX157" fmla="*/ 2630927 w 5187198"/>
                <a:gd name="connsiteY157" fmla="*/ 520495 h 6239661"/>
                <a:gd name="connsiteX158" fmla="*/ 2597965 w 5187198"/>
                <a:gd name="connsiteY158" fmla="*/ 515024 h 6239661"/>
                <a:gd name="connsiteX159" fmla="*/ 2532205 w 5187198"/>
                <a:gd name="connsiteY159" fmla="*/ 503895 h 6239661"/>
                <a:gd name="connsiteX160" fmla="*/ 2010064 w 5187198"/>
                <a:gd name="connsiteY160" fmla="*/ 452552 h 6239661"/>
                <a:gd name="connsiteX161" fmla="*/ 1494552 w 5187198"/>
                <a:gd name="connsiteY161" fmla="*/ 485055 h 6239661"/>
                <a:gd name="connsiteX162" fmla="*/ 1366896 w 5187198"/>
                <a:gd name="connsiteY162" fmla="*/ 509389 h 6239661"/>
                <a:gd name="connsiteX163" fmla="*/ 1240175 w 5187198"/>
                <a:gd name="connsiteY163" fmla="*/ 541045 h 6239661"/>
                <a:gd name="connsiteX164" fmla="*/ 1177438 w 5187198"/>
                <a:gd name="connsiteY164" fmla="*/ 560170 h 6239661"/>
                <a:gd name="connsiteX165" fmla="*/ 1145987 w 5187198"/>
                <a:gd name="connsiteY165" fmla="*/ 569826 h 6239661"/>
                <a:gd name="connsiteX166" fmla="*/ 1130315 w 5187198"/>
                <a:gd name="connsiteY166" fmla="*/ 574669 h 6239661"/>
                <a:gd name="connsiteX167" fmla="*/ 1114873 w 5187198"/>
                <a:gd name="connsiteY167" fmla="*/ 580384 h 6239661"/>
                <a:gd name="connsiteX168" fmla="*/ 1052839 w 5187198"/>
                <a:gd name="connsiteY168" fmla="*/ 602943 h 6239661"/>
                <a:gd name="connsiteX169" fmla="*/ 991135 w 5187198"/>
                <a:gd name="connsiteY169" fmla="*/ 626866 h 6239661"/>
                <a:gd name="connsiteX170" fmla="*/ 930179 w 5187198"/>
                <a:gd name="connsiteY170" fmla="*/ 653191 h 6239661"/>
                <a:gd name="connsiteX171" fmla="*/ 869768 w 5187198"/>
                <a:gd name="connsiteY171" fmla="*/ 680937 h 6239661"/>
                <a:gd name="connsiteX172" fmla="*/ 810085 w 5187198"/>
                <a:gd name="connsiteY172" fmla="*/ 710734 h 6239661"/>
                <a:gd name="connsiteX173" fmla="*/ 751220 w 5187198"/>
                <a:gd name="connsiteY173" fmla="*/ 741794 h 6239661"/>
                <a:gd name="connsiteX174" fmla="*/ 532669 w 5187198"/>
                <a:gd name="connsiteY174" fmla="*/ 881688 h 6239661"/>
                <a:gd name="connsiteX175" fmla="*/ 354185 w 5187198"/>
                <a:gd name="connsiteY175" fmla="*/ 1050286 h 6239661"/>
                <a:gd name="connsiteX176" fmla="*/ 315980 w 5187198"/>
                <a:gd name="connsiteY176" fmla="*/ 1098125 h 6239661"/>
                <a:gd name="connsiteX177" fmla="*/ 280345 w 5187198"/>
                <a:gd name="connsiteY177" fmla="*/ 1149782 h 6239661"/>
                <a:gd name="connsiteX178" fmla="*/ 245890 w 5187198"/>
                <a:gd name="connsiteY178" fmla="*/ 1203959 h 6239661"/>
                <a:gd name="connsiteX179" fmla="*/ 212162 w 5187198"/>
                <a:gd name="connsiteY179" fmla="*/ 1260184 h 6239661"/>
                <a:gd name="connsiteX180" fmla="*/ 80716 w 5187198"/>
                <a:gd name="connsiteY180" fmla="*/ 1502476 h 6239661"/>
                <a:gd name="connsiteX181" fmla="*/ 0 w 5187198"/>
                <a:gd name="connsiteY181" fmla="*/ 1648841 h 6239661"/>
                <a:gd name="connsiteX182" fmla="*/ 0 w 5187198"/>
                <a:gd name="connsiteY182" fmla="*/ 954863 h 6239661"/>
                <a:gd name="connsiteX183" fmla="*/ 43491 w 5187198"/>
                <a:gd name="connsiteY183" fmla="*/ 895513 h 6239661"/>
                <a:gd name="connsiteX184" fmla="*/ 93923 w 5187198"/>
                <a:gd name="connsiteY184" fmla="*/ 834489 h 6239661"/>
                <a:gd name="connsiteX185" fmla="*/ 323465 w 5187198"/>
                <a:gd name="connsiteY185" fmla="*/ 617671 h 6239661"/>
                <a:gd name="connsiteX186" fmla="*/ 574777 w 5187198"/>
                <a:gd name="connsiteY186" fmla="*/ 446794 h 6239661"/>
                <a:gd name="connsiteX187" fmla="*/ 638943 w 5187198"/>
                <a:gd name="connsiteY187" fmla="*/ 408925 h 6239661"/>
                <a:gd name="connsiteX188" fmla="*/ 703505 w 5187198"/>
                <a:gd name="connsiteY188" fmla="*/ 371742 h 6239661"/>
                <a:gd name="connsiteX189" fmla="*/ 769262 w 5187198"/>
                <a:gd name="connsiteY189" fmla="*/ 336154 h 6239661"/>
                <a:gd name="connsiteX190" fmla="*/ 835552 w 5187198"/>
                <a:gd name="connsiteY190" fmla="*/ 301173 h 6239661"/>
                <a:gd name="connsiteX191" fmla="*/ 902979 w 5187198"/>
                <a:gd name="connsiteY191" fmla="*/ 268004 h 6239661"/>
                <a:gd name="connsiteX192" fmla="*/ 971127 w 5187198"/>
                <a:gd name="connsiteY192" fmla="*/ 235607 h 6239661"/>
                <a:gd name="connsiteX193" fmla="*/ 988238 w 5187198"/>
                <a:gd name="connsiteY193" fmla="*/ 227556 h 6239661"/>
                <a:gd name="connsiteX194" fmla="*/ 1005744 w 5187198"/>
                <a:gd name="connsiteY194" fmla="*/ 220191 h 6239661"/>
                <a:gd name="connsiteX195" fmla="*/ 1040729 w 5187198"/>
                <a:gd name="connsiteY195" fmla="*/ 205569 h 6239661"/>
                <a:gd name="connsiteX196" fmla="*/ 1110835 w 5187198"/>
                <a:gd name="connsiteY196" fmla="*/ 176248 h 6239661"/>
                <a:gd name="connsiteX197" fmla="*/ 1254256 w 5187198"/>
                <a:gd name="connsiteY197" fmla="*/ 123796 h 6239661"/>
                <a:gd name="connsiteX198" fmla="*/ 1401310 w 5187198"/>
                <a:gd name="connsiteY198" fmla="*/ 79852 h 6239661"/>
                <a:gd name="connsiteX199" fmla="*/ 2011811 w 5187198"/>
                <a:gd name="connsiteY199" fmla="*/ 4 h 62396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</a:cxnLst>
              <a:rect l="l" t="t" r="r" b="b"/>
              <a:pathLst>
                <a:path w="5187198" h="6239661">
                  <a:moveTo>
                    <a:pt x="2011811" y="4"/>
                  </a:moveTo>
                  <a:cubicBezTo>
                    <a:pt x="2217306" y="120"/>
                    <a:pt x="2420903" y="25925"/>
                    <a:pt x="2617011" y="70590"/>
                  </a:cubicBezTo>
                  <a:lnTo>
                    <a:pt x="2690321" y="88146"/>
                  </a:lnTo>
                  <a:lnTo>
                    <a:pt x="2726863" y="97127"/>
                  </a:lnTo>
                  <a:lnTo>
                    <a:pt x="2762951" y="107375"/>
                  </a:lnTo>
                  <a:lnTo>
                    <a:pt x="2834843" y="128493"/>
                  </a:lnTo>
                  <a:cubicBezTo>
                    <a:pt x="2858788" y="135605"/>
                    <a:pt x="2882632" y="142226"/>
                    <a:pt x="2906574" y="151076"/>
                  </a:cubicBezTo>
                  <a:cubicBezTo>
                    <a:pt x="2954475" y="167852"/>
                    <a:pt x="3002363" y="183813"/>
                    <a:pt x="3049504" y="202124"/>
                  </a:cubicBezTo>
                  <a:lnTo>
                    <a:pt x="3189518" y="260159"/>
                  </a:lnTo>
                  <a:lnTo>
                    <a:pt x="3326048" y="325143"/>
                  </a:lnTo>
                  <a:cubicBezTo>
                    <a:pt x="3370687" y="348464"/>
                    <a:pt x="3414908" y="372485"/>
                    <a:pt x="3459166" y="395936"/>
                  </a:cubicBezTo>
                  <a:cubicBezTo>
                    <a:pt x="3502947" y="420302"/>
                    <a:pt x="3545491" y="447118"/>
                    <a:pt x="3588578" y="472343"/>
                  </a:cubicBezTo>
                  <a:cubicBezTo>
                    <a:pt x="3610346" y="484551"/>
                    <a:pt x="3630797" y="499072"/>
                    <a:pt x="3651864" y="512600"/>
                  </a:cubicBezTo>
                  <a:lnTo>
                    <a:pt x="3714514" y="553499"/>
                  </a:lnTo>
                  <a:cubicBezTo>
                    <a:pt x="3880005" y="664844"/>
                    <a:pt x="4036083" y="788388"/>
                    <a:pt x="4181221" y="922912"/>
                  </a:cubicBezTo>
                  <a:cubicBezTo>
                    <a:pt x="4326221" y="1057515"/>
                    <a:pt x="4461955" y="1202038"/>
                    <a:pt x="4582963" y="1358264"/>
                  </a:cubicBezTo>
                  <a:cubicBezTo>
                    <a:pt x="4614206" y="1396543"/>
                    <a:pt x="4642091" y="1437400"/>
                    <a:pt x="4670721" y="1477644"/>
                  </a:cubicBezTo>
                  <a:cubicBezTo>
                    <a:pt x="4700172" y="1517414"/>
                    <a:pt x="4725864" y="1559538"/>
                    <a:pt x="4752378" y="1601187"/>
                  </a:cubicBezTo>
                  <a:lnTo>
                    <a:pt x="4772168" y="1632456"/>
                  </a:lnTo>
                  <a:lnTo>
                    <a:pt x="4782117" y="1648104"/>
                  </a:lnTo>
                  <a:lnTo>
                    <a:pt x="4791381" y="1664150"/>
                  </a:lnTo>
                  <a:lnTo>
                    <a:pt x="4828190" y="1728379"/>
                  </a:lnTo>
                  <a:cubicBezTo>
                    <a:pt x="4840266" y="1749930"/>
                    <a:pt x="4853470" y="1770740"/>
                    <a:pt x="4864832" y="1792796"/>
                  </a:cubicBezTo>
                  <a:lnTo>
                    <a:pt x="4899201" y="1858342"/>
                  </a:lnTo>
                  <a:cubicBezTo>
                    <a:pt x="4910484" y="1880260"/>
                    <a:pt x="4922532" y="1901920"/>
                    <a:pt x="4933266" y="1924155"/>
                  </a:cubicBezTo>
                  <a:lnTo>
                    <a:pt x="4964403" y="1991384"/>
                  </a:lnTo>
                  <a:cubicBezTo>
                    <a:pt x="4974618" y="2013829"/>
                    <a:pt x="4985323" y="2036171"/>
                    <a:pt x="4995019" y="2058823"/>
                  </a:cubicBezTo>
                  <a:lnTo>
                    <a:pt x="5021999" y="2127723"/>
                  </a:lnTo>
                  <a:lnTo>
                    <a:pt x="5048321" y="2196908"/>
                  </a:lnTo>
                  <a:lnTo>
                    <a:pt x="5070546" y="2267547"/>
                  </a:lnTo>
                  <a:cubicBezTo>
                    <a:pt x="5078054" y="2291004"/>
                    <a:pt x="5085044" y="2314670"/>
                    <a:pt x="5092171" y="2338256"/>
                  </a:cubicBezTo>
                  <a:cubicBezTo>
                    <a:pt x="5098670" y="2362023"/>
                    <a:pt x="5104296" y="2386019"/>
                    <a:pt x="5110305" y="2409886"/>
                  </a:cubicBezTo>
                  <a:cubicBezTo>
                    <a:pt x="5158097" y="2600976"/>
                    <a:pt x="5182068" y="2797044"/>
                    <a:pt x="5186393" y="2992022"/>
                  </a:cubicBezTo>
                  <a:cubicBezTo>
                    <a:pt x="5191013" y="3187195"/>
                    <a:pt x="5175397" y="3380886"/>
                    <a:pt x="5149045" y="3571816"/>
                  </a:cubicBezTo>
                  <a:cubicBezTo>
                    <a:pt x="5141154" y="3619431"/>
                    <a:pt x="5133539" y="3666889"/>
                    <a:pt x="5126572" y="3714520"/>
                  </a:cubicBezTo>
                  <a:cubicBezTo>
                    <a:pt x="5117276" y="3761759"/>
                    <a:pt x="5107793" y="3808831"/>
                    <a:pt x="5099067" y="3856108"/>
                  </a:cubicBezTo>
                  <a:lnTo>
                    <a:pt x="5095699" y="3873868"/>
                  </a:lnTo>
                  <a:lnTo>
                    <a:pt x="5091573" y="3891426"/>
                  </a:lnTo>
                  <a:lnTo>
                    <a:pt x="5083324" y="3926541"/>
                  </a:lnTo>
                  <a:lnTo>
                    <a:pt x="5067256" y="3996889"/>
                  </a:lnTo>
                  <a:cubicBezTo>
                    <a:pt x="5064451" y="4008657"/>
                    <a:pt x="5062244" y="4020353"/>
                    <a:pt x="5059194" y="4032171"/>
                  </a:cubicBezTo>
                  <a:lnTo>
                    <a:pt x="5049522" y="4067833"/>
                  </a:lnTo>
                  <a:lnTo>
                    <a:pt x="5040067" y="4103553"/>
                  </a:lnTo>
                  <a:cubicBezTo>
                    <a:pt x="5036554" y="4115363"/>
                    <a:pt x="5032689" y="4127194"/>
                    <a:pt x="5028960" y="4138946"/>
                  </a:cubicBezTo>
                  <a:cubicBezTo>
                    <a:pt x="4999693" y="4233462"/>
                    <a:pt x="4962869" y="4326764"/>
                    <a:pt x="4917351" y="4417041"/>
                  </a:cubicBezTo>
                  <a:cubicBezTo>
                    <a:pt x="4871860" y="4507209"/>
                    <a:pt x="4817597" y="4594215"/>
                    <a:pt x="4756163" y="4676402"/>
                  </a:cubicBezTo>
                  <a:cubicBezTo>
                    <a:pt x="4632803" y="4840875"/>
                    <a:pt x="4480597" y="4982783"/>
                    <a:pt x="4322493" y="5105604"/>
                  </a:cubicBezTo>
                  <a:cubicBezTo>
                    <a:pt x="4163928" y="5228420"/>
                    <a:pt x="3999564" y="5332640"/>
                    <a:pt x="3840510" y="5429590"/>
                  </a:cubicBezTo>
                  <a:cubicBezTo>
                    <a:pt x="3760954" y="5478172"/>
                    <a:pt x="3682353" y="5524924"/>
                    <a:pt x="3606447" y="5572862"/>
                  </a:cubicBezTo>
                  <a:lnTo>
                    <a:pt x="3488814" y="5647178"/>
                  </a:lnTo>
                  <a:cubicBezTo>
                    <a:pt x="3448270" y="5672597"/>
                    <a:pt x="3407323" y="5697792"/>
                    <a:pt x="3365864" y="5722735"/>
                  </a:cubicBezTo>
                  <a:cubicBezTo>
                    <a:pt x="3200163" y="5822424"/>
                    <a:pt x="3026125" y="5917328"/>
                    <a:pt x="2839486" y="5999120"/>
                  </a:cubicBezTo>
                  <a:cubicBezTo>
                    <a:pt x="2653201" y="6080891"/>
                    <a:pt x="2453560" y="6149344"/>
                    <a:pt x="2242423" y="6192346"/>
                  </a:cubicBezTo>
                  <a:cubicBezTo>
                    <a:pt x="2031719" y="6235463"/>
                    <a:pt x="1808952" y="6251353"/>
                    <a:pt x="1589380" y="6230657"/>
                  </a:cubicBezTo>
                  <a:lnTo>
                    <a:pt x="1548244" y="6226706"/>
                  </a:lnTo>
                  <a:cubicBezTo>
                    <a:pt x="1534528" y="6225117"/>
                    <a:pt x="1520898" y="6223203"/>
                    <a:pt x="1507348" y="6221428"/>
                  </a:cubicBezTo>
                  <a:lnTo>
                    <a:pt x="1466401" y="6215904"/>
                  </a:lnTo>
                  <a:cubicBezTo>
                    <a:pt x="1452772" y="6213991"/>
                    <a:pt x="1439316" y="6211428"/>
                    <a:pt x="1425773" y="6209191"/>
                  </a:cubicBezTo>
                  <a:cubicBezTo>
                    <a:pt x="1398775" y="6204391"/>
                    <a:pt x="1371610" y="6199779"/>
                    <a:pt x="1344960" y="6193681"/>
                  </a:cubicBezTo>
                  <a:cubicBezTo>
                    <a:pt x="1318251" y="6187799"/>
                    <a:pt x="1291260" y="6182538"/>
                    <a:pt x="1265007" y="6175388"/>
                  </a:cubicBezTo>
                  <a:lnTo>
                    <a:pt x="1225415" y="6165243"/>
                  </a:lnTo>
                  <a:cubicBezTo>
                    <a:pt x="1212163" y="6161924"/>
                    <a:pt x="1198939" y="6158496"/>
                    <a:pt x="1186567" y="6154486"/>
                  </a:cubicBezTo>
                  <a:lnTo>
                    <a:pt x="1111158" y="6130918"/>
                  </a:lnTo>
                  <a:lnTo>
                    <a:pt x="1035915" y="6107163"/>
                  </a:lnTo>
                  <a:cubicBezTo>
                    <a:pt x="1010846" y="6099055"/>
                    <a:pt x="986357" y="6088784"/>
                    <a:pt x="961579" y="6079594"/>
                  </a:cubicBezTo>
                  <a:cubicBezTo>
                    <a:pt x="763709" y="6005594"/>
                    <a:pt x="572401" y="5909703"/>
                    <a:pt x="395297" y="5792812"/>
                  </a:cubicBezTo>
                  <a:lnTo>
                    <a:pt x="265239" y="5701511"/>
                  </a:lnTo>
                  <a:cubicBezTo>
                    <a:pt x="254227" y="5694155"/>
                    <a:pt x="244103" y="5685646"/>
                    <a:pt x="233756" y="5677542"/>
                  </a:cubicBezTo>
                  <a:lnTo>
                    <a:pt x="202800" y="5652902"/>
                  </a:lnTo>
                  <a:lnTo>
                    <a:pt x="140918" y="5603515"/>
                  </a:lnTo>
                  <a:cubicBezTo>
                    <a:pt x="130598" y="5595302"/>
                    <a:pt x="120280" y="5587089"/>
                    <a:pt x="110625" y="5578127"/>
                  </a:cubicBezTo>
                  <a:cubicBezTo>
                    <a:pt x="105647" y="5573779"/>
                    <a:pt x="100444" y="5569834"/>
                    <a:pt x="95631" y="5565299"/>
                  </a:cubicBezTo>
                  <a:cubicBezTo>
                    <a:pt x="90955" y="5560684"/>
                    <a:pt x="86505" y="5555666"/>
                    <a:pt x="81966" y="5550973"/>
                  </a:cubicBezTo>
                  <a:lnTo>
                    <a:pt x="27991" y="5493272"/>
                  </a:lnTo>
                  <a:cubicBezTo>
                    <a:pt x="19109" y="5483589"/>
                    <a:pt x="9758" y="5474359"/>
                    <a:pt x="1454" y="5464252"/>
                  </a:cubicBezTo>
                  <a:lnTo>
                    <a:pt x="0" y="5462518"/>
                  </a:lnTo>
                  <a:lnTo>
                    <a:pt x="0" y="4720187"/>
                  </a:lnTo>
                  <a:lnTo>
                    <a:pt x="109684" y="4836724"/>
                  </a:lnTo>
                  <a:cubicBezTo>
                    <a:pt x="173316" y="4897375"/>
                    <a:pt x="239447" y="4954160"/>
                    <a:pt x="306959" y="5007200"/>
                  </a:cubicBezTo>
                  <a:lnTo>
                    <a:pt x="358101" y="5046057"/>
                  </a:lnTo>
                  <a:lnTo>
                    <a:pt x="383328" y="5065684"/>
                  </a:lnTo>
                  <a:cubicBezTo>
                    <a:pt x="391637" y="5072316"/>
                    <a:pt x="400805" y="5077902"/>
                    <a:pt x="409503" y="5083942"/>
                  </a:cubicBezTo>
                  <a:lnTo>
                    <a:pt x="461889" y="5119888"/>
                  </a:lnTo>
                  <a:cubicBezTo>
                    <a:pt x="466184" y="5122893"/>
                    <a:pt x="470616" y="5125820"/>
                    <a:pt x="474883" y="5128933"/>
                  </a:cubicBezTo>
                  <a:cubicBezTo>
                    <a:pt x="478982" y="5132235"/>
                    <a:pt x="482476" y="5136069"/>
                    <a:pt x="486410" y="5139557"/>
                  </a:cubicBezTo>
                  <a:cubicBezTo>
                    <a:pt x="494140" y="5146613"/>
                    <a:pt x="502565" y="5152812"/>
                    <a:pt x="510852" y="5159089"/>
                  </a:cubicBezTo>
                  <a:lnTo>
                    <a:pt x="560653" y="5196893"/>
                  </a:lnTo>
                  <a:lnTo>
                    <a:pt x="585485" y="5215834"/>
                  </a:lnTo>
                  <a:cubicBezTo>
                    <a:pt x="593773" y="5222111"/>
                    <a:pt x="601864" y="5228685"/>
                    <a:pt x="610707" y="5234185"/>
                  </a:cubicBezTo>
                  <a:lnTo>
                    <a:pt x="714768" y="5303103"/>
                  </a:lnTo>
                  <a:cubicBezTo>
                    <a:pt x="856162" y="5390603"/>
                    <a:pt x="1008099" y="5459947"/>
                    <a:pt x="1166634" y="5513322"/>
                  </a:cubicBezTo>
                  <a:cubicBezTo>
                    <a:pt x="1186540" y="5519932"/>
                    <a:pt x="1205774" y="5527751"/>
                    <a:pt x="1225991" y="5533632"/>
                  </a:cubicBezTo>
                  <a:lnTo>
                    <a:pt x="1286680" y="5550705"/>
                  </a:lnTo>
                  <a:lnTo>
                    <a:pt x="1347310" y="5567995"/>
                  </a:lnTo>
                  <a:cubicBezTo>
                    <a:pt x="1357469" y="5571180"/>
                    <a:pt x="1367261" y="5573572"/>
                    <a:pt x="1377002" y="5575719"/>
                  </a:cubicBezTo>
                  <a:lnTo>
                    <a:pt x="1406328" y="5582649"/>
                  </a:lnTo>
                  <a:cubicBezTo>
                    <a:pt x="1425825" y="5587757"/>
                    <a:pt x="1445490" y="5590939"/>
                    <a:pt x="1465060" y="5594909"/>
                  </a:cubicBezTo>
                  <a:cubicBezTo>
                    <a:pt x="1484652" y="5599231"/>
                    <a:pt x="1504324" y="5601952"/>
                    <a:pt x="1523881" y="5605105"/>
                  </a:cubicBezTo>
                  <a:cubicBezTo>
                    <a:pt x="1533660" y="5606682"/>
                    <a:pt x="1543460" y="5608613"/>
                    <a:pt x="1553325" y="5609865"/>
                  </a:cubicBezTo>
                  <a:lnTo>
                    <a:pt x="1582813" y="5613593"/>
                  </a:lnTo>
                  <a:lnTo>
                    <a:pt x="1612301" y="5617321"/>
                  </a:lnTo>
                  <a:lnTo>
                    <a:pt x="1641863" y="5619910"/>
                  </a:lnTo>
                  <a:cubicBezTo>
                    <a:pt x="1799348" y="5633940"/>
                    <a:pt x="1957913" y="5625770"/>
                    <a:pt x="2117508" y="5595156"/>
                  </a:cubicBezTo>
                  <a:cubicBezTo>
                    <a:pt x="2277124" y="5564895"/>
                    <a:pt x="2437004" y="5512449"/>
                    <a:pt x="2597368" y="5447381"/>
                  </a:cubicBezTo>
                  <a:cubicBezTo>
                    <a:pt x="2757791" y="5382096"/>
                    <a:pt x="2918855" y="5304464"/>
                    <a:pt x="3082968" y="5223245"/>
                  </a:cubicBezTo>
                  <a:lnTo>
                    <a:pt x="3334855" y="5097383"/>
                  </a:lnTo>
                  <a:cubicBezTo>
                    <a:pt x="3423528" y="5054142"/>
                    <a:pt x="3511773" y="5013798"/>
                    <a:pt x="3599509" y="4976217"/>
                  </a:cubicBezTo>
                  <a:cubicBezTo>
                    <a:pt x="3774960" y="4900701"/>
                    <a:pt x="3948276" y="4837481"/>
                    <a:pt x="4112002" y="4766359"/>
                  </a:cubicBezTo>
                  <a:cubicBezTo>
                    <a:pt x="4193972" y="4730827"/>
                    <a:pt x="4273429" y="4692997"/>
                    <a:pt x="4348983" y="4649833"/>
                  </a:cubicBezTo>
                  <a:cubicBezTo>
                    <a:pt x="4424508" y="4606778"/>
                    <a:pt x="4496050" y="4558250"/>
                    <a:pt x="4560505" y="4501564"/>
                  </a:cubicBezTo>
                  <a:cubicBezTo>
                    <a:pt x="4625198" y="4445289"/>
                    <a:pt x="4682991" y="4381021"/>
                    <a:pt x="4731963" y="4309870"/>
                  </a:cubicBezTo>
                  <a:cubicBezTo>
                    <a:pt x="4781043" y="4238747"/>
                    <a:pt x="4821275" y="4160848"/>
                    <a:pt x="4852344" y="4078640"/>
                  </a:cubicBezTo>
                  <a:lnTo>
                    <a:pt x="4863972" y="4047790"/>
                  </a:lnTo>
                  <a:lnTo>
                    <a:pt x="4874144" y="4016320"/>
                  </a:lnTo>
                  <a:lnTo>
                    <a:pt x="4884127" y="3984682"/>
                  </a:lnTo>
                  <a:cubicBezTo>
                    <a:pt x="4887242" y="3973925"/>
                    <a:pt x="4889981" y="3962835"/>
                    <a:pt x="4892800" y="3951883"/>
                  </a:cubicBezTo>
                  <a:lnTo>
                    <a:pt x="4909526" y="3886001"/>
                  </a:lnTo>
                  <a:lnTo>
                    <a:pt x="4917687" y="3852948"/>
                  </a:lnTo>
                  <a:lnTo>
                    <a:pt x="4921768" y="3836422"/>
                  </a:lnTo>
                  <a:lnTo>
                    <a:pt x="4924845" y="3819742"/>
                  </a:lnTo>
                  <a:cubicBezTo>
                    <a:pt x="4933092" y="3775120"/>
                    <a:pt x="4941231" y="3730469"/>
                    <a:pt x="4948230" y="3685744"/>
                  </a:cubicBezTo>
                  <a:cubicBezTo>
                    <a:pt x="4953579" y="3640694"/>
                    <a:pt x="4958249" y="3595577"/>
                    <a:pt x="4962782" y="3550540"/>
                  </a:cubicBezTo>
                  <a:cubicBezTo>
                    <a:pt x="4976580" y="3369692"/>
                    <a:pt x="4965812" y="3187942"/>
                    <a:pt x="4939468" y="3010249"/>
                  </a:cubicBezTo>
                  <a:cubicBezTo>
                    <a:pt x="4912965" y="2832281"/>
                    <a:pt x="4870237" y="2658196"/>
                    <a:pt x="4816901" y="2488224"/>
                  </a:cubicBezTo>
                  <a:cubicBezTo>
                    <a:pt x="4810197" y="2466954"/>
                    <a:pt x="4803984" y="2445582"/>
                    <a:pt x="4797005" y="2424470"/>
                  </a:cubicBezTo>
                  <a:cubicBezTo>
                    <a:pt x="4789399" y="2403537"/>
                    <a:pt x="4781686" y="2382574"/>
                    <a:pt x="4774433" y="2361620"/>
                  </a:cubicBezTo>
                  <a:lnTo>
                    <a:pt x="4752459" y="2298700"/>
                  </a:lnTo>
                  <a:lnTo>
                    <a:pt x="4728083" y="2236526"/>
                  </a:lnTo>
                  <a:cubicBezTo>
                    <a:pt x="4719957" y="2215802"/>
                    <a:pt x="4712352" y="2194869"/>
                    <a:pt x="4704471" y="2174095"/>
                  </a:cubicBezTo>
                  <a:lnTo>
                    <a:pt x="4678399" y="2112626"/>
                  </a:lnTo>
                  <a:lnTo>
                    <a:pt x="4652601" y="2050999"/>
                  </a:lnTo>
                  <a:cubicBezTo>
                    <a:pt x="4643711" y="2030533"/>
                    <a:pt x="4633616" y="2010672"/>
                    <a:pt x="4624205" y="1990415"/>
                  </a:cubicBezTo>
                  <a:lnTo>
                    <a:pt x="4595398" y="1930069"/>
                  </a:lnTo>
                  <a:cubicBezTo>
                    <a:pt x="4585714" y="1909969"/>
                    <a:pt x="4574413" y="1890713"/>
                    <a:pt x="4563827" y="1870952"/>
                  </a:cubicBezTo>
                  <a:lnTo>
                    <a:pt x="4531433" y="1812311"/>
                  </a:lnTo>
                  <a:lnTo>
                    <a:pt x="4523315" y="1797616"/>
                  </a:lnTo>
                  <a:lnTo>
                    <a:pt x="4514482" y="1783425"/>
                  </a:lnTo>
                  <a:lnTo>
                    <a:pt x="4496845" y="1754936"/>
                  </a:lnTo>
                  <a:lnTo>
                    <a:pt x="4461463" y="1697929"/>
                  </a:lnTo>
                  <a:lnTo>
                    <a:pt x="4452660" y="1683629"/>
                  </a:lnTo>
                  <a:lnTo>
                    <a:pt x="4443141" y="1669834"/>
                  </a:lnTo>
                  <a:lnTo>
                    <a:pt x="4424241" y="1642166"/>
                  </a:lnTo>
                  <a:cubicBezTo>
                    <a:pt x="4399005" y="1605265"/>
                    <a:pt x="4374512" y="1567751"/>
                    <a:pt x="4346886" y="1532412"/>
                  </a:cubicBezTo>
                  <a:cubicBezTo>
                    <a:pt x="4240477" y="1388328"/>
                    <a:pt x="4120362" y="1253437"/>
                    <a:pt x="3985497" y="1134649"/>
                  </a:cubicBezTo>
                  <a:cubicBezTo>
                    <a:pt x="3850799" y="1015675"/>
                    <a:pt x="3702920" y="911715"/>
                    <a:pt x="3545665" y="825877"/>
                  </a:cubicBezTo>
                  <a:lnTo>
                    <a:pt x="3486190" y="794756"/>
                  </a:lnTo>
                  <a:cubicBezTo>
                    <a:pt x="3466181" y="784640"/>
                    <a:pt x="3446893" y="773560"/>
                    <a:pt x="3426182" y="764765"/>
                  </a:cubicBezTo>
                  <a:lnTo>
                    <a:pt x="3365044" y="737255"/>
                  </a:lnTo>
                  <a:lnTo>
                    <a:pt x="3334529" y="723514"/>
                  </a:lnTo>
                  <a:cubicBezTo>
                    <a:pt x="3324394" y="718943"/>
                    <a:pt x="3314287" y="714265"/>
                    <a:pt x="3303733" y="710395"/>
                  </a:cubicBezTo>
                  <a:cubicBezTo>
                    <a:pt x="3262013" y="694346"/>
                    <a:pt x="3220711" y="677599"/>
                    <a:pt x="3179033" y="662259"/>
                  </a:cubicBezTo>
                  <a:lnTo>
                    <a:pt x="3052408" y="620447"/>
                  </a:lnTo>
                  <a:lnTo>
                    <a:pt x="2924325" y="584505"/>
                  </a:lnTo>
                  <a:cubicBezTo>
                    <a:pt x="2903106" y="578471"/>
                    <a:pt x="2881119" y="574434"/>
                    <a:pt x="2859667" y="569266"/>
                  </a:cubicBezTo>
                  <a:lnTo>
                    <a:pt x="2795226" y="554085"/>
                  </a:lnTo>
                  <a:cubicBezTo>
                    <a:pt x="2774078" y="548652"/>
                    <a:pt x="2751709" y="544744"/>
                    <a:pt x="2729702" y="540354"/>
                  </a:cubicBezTo>
                  <a:lnTo>
                    <a:pt x="2663758" y="527322"/>
                  </a:lnTo>
                  <a:lnTo>
                    <a:pt x="2630927" y="520495"/>
                  </a:lnTo>
                  <a:lnTo>
                    <a:pt x="2597965" y="515024"/>
                  </a:lnTo>
                  <a:cubicBezTo>
                    <a:pt x="2575970" y="511449"/>
                    <a:pt x="2554112" y="507795"/>
                    <a:pt x="2532205" y="503895"/>
                  </a:cubicBezTo>
                  <a:cubicBezTo>
                    <a:pt x="2357016" y="475037"/>
                    <a:pt x="2182954" y="456682"/>
                    <a:pt x="2010064" y="452552"/>
                  </a:cubicBezTo>
                  <a:cubicBezTo>
                    <a:pt x="1837255" y="448558"/>
                    <a:pt x="1665388" y="457916"/>
                    <a:pt x="1494552" y="485055"/>
                  </a:cubicBezTo>
                  <a:cubicBezTo>
                    <a:pt x="1452133" y="492816"/>
                    <a:pt x="1409569" y="501117"/>
                    <a:pt x="1366896" y="509389"/>
                  </a:cubicBezTo>
                  <a:cubicBezTo>
                    <a:pt x="1324862" y="520035"/>
                    <a:pt x="1282333" y="529505"/>
                    <a:pt x="1240175" y="541045"/>
                  </a:cubicBezTo>
                  <a:lnTo>
                    <a:pt x="1177438" y="560170"/>
                  </a:lnTo>
                  <a:lnTo>
                    <a:pt x="1145987" y="569826"/>
                  </a:lnTo>
                  <a:lnTo>
                    <a:pt x="1130315" y="574669"/>
                  </a:lnTo>
                  <a:lnTo>
                    <a:pt x="1114873" y="580384"/>
                  </a:lnTo>
                  <a:lnTo>
                    <a:pt x="1052839" y="602943"/>
                  </a:lnTo>
                  <a:cubicBezTo>
                    <a:pt x="1032151" y="610499"/>
                    <a:pt x="1011255" y="617535"/>
                    <a:pt x="991135" y="626866"/>
                  </a:cubicBezTo>
                  <a:lnTo>
                    <a:pt x="930179" y="653191"/>
                  </a:lnTo>
                  <a:cubicBezTo>
                    <a:pt x="909850" y="662002"/>
                    <a:pt x="889443" y="670676"/>
                    <a:pt x="869768" y="680937"/>
                  </a:cubicBezTo>
                  <a:lnTo>
                    <a:pt x="810085" y="710734"/>
                  </a:lnTo>
                  <a:cubicBezTo>
                    <a:pt x="790331" y="720859"/>
                    <a:pt x="770124" y="730514"/>
                    <a:pt x="751220" y="741794"/>
                  </a:cubicBezTo>
                  <a:cubicBezTo>
                    <a:pt x="673929" y="784955"/>
                    <a:pt x="598827" y="830326"/>
                    <a:pt x="532669" y="881688"/>
                  </a:cubicBezTo>
                  <a:cubicBezTo>
                    <a:pt x="464226" y="931625"/>
                    <a:pt x="406969" y="988270"/>
                    <a:pt x="354185" y="1050286"/>
                  </a:cubicBezTo>
                  <a:lnTo>
                    <a:pt x="315980" y="1098125"/>
                  </a:lnTo>
                  <a:lnTo>
                    <a:pt x="280345" y="1149782"/>
                  </a:lnTo>
                  <a:cubicBezTo>
                    <a:pt x="268144" y="1166335"/>
                    <a:pt x="257438" y="1185955"/>
                    <a:pt x="245890" y="1203959"/>
                  </a:cubicBezTo>
                  <a:cubicBezTo>
                    <a:pt x="234552" y="1222481"/>
                    <a:pt x="223171" y="1240298"/>
                    <a:pt x="212162" y="1260184"/>
                  </a:cubicBezTo>
                  <a:cubicBezTo>
                    <a:pt x="168299" y="1337574"/>
                    <a:pt x="125055" y="1419360"/>
                    <a:pt x="80716" y="1502476"/>
                  </a:cubicBezTo>
                  <a:lnTo>
                    <a:pt x="0" y="1648841"/>
                  </a:lnTo>
                  <a:lnTo>
                    <a:pt x="0" y="954863"/>
                  </a:lnTo>
                  <a:lnTo>
                    <a:pt x="43491" y="895513"/>
                  </a:lnTo>
                  <a:cubicBezTo>
                    <a:pt x="59888" y="874984"/>
                    <a:pt x="77014" y="854766"/>
                    <a:pt x="93923" y="834489"/>
                  </a:cubicBezTo>
                  <a:cubicBezTo>
                    <a:pt x="163245" y="754880"/>
                    <a:pt x="240806" y="679565"/>
                    <a:pt x="323465" y="617671"/>
                  </a:cubicBezTo>
                  <a:cubicBezTo>
                    <a:pt x="405002" y="553042"/>
                    <a:pt x="490132" y="499230"/>
                    <a:pt x="574777" y="446794"/>
                  </a:cubicBezTo>
                  <a:cubicBezTo>
                    <a:pt x="595733" y="433050"/>
                    <a:pt x="617442" y="421248"/>
                    <a:pt x="638943" y="408925"/>
                  </a:cubicBezTo>
                  <a:lnTo>
                    <a:pt x="703505" y="371742"/>
                  </a:lnTo>
                  <a:cubicBezTo>
                    <a:pt x="724798" y="358900"/>
                    <a:pt x="747120" y="347842"/>
                    <a:pt x="769262" y="336154"/>
                  </a:cubicBezTo>
                  <a:lnTo>
                    <a:pt x="835552" y="301173"/>
                  </a:lnTo>
                  <a:cubicBezTo>
                    <a:pt x="857427" y="289183"/>
                    <a:pt x="880470" y="278896"/>
                    <a:pt x="902979" y="268004"/>
                  </a:cubicBezTo>
                  <a:lnTo>
                    <a:pt x="971127" y="235607"/>
                  </a:lnTo>
                  <a:lnTo>
                    <a:pt x="988238" y="227556"/>
                  </a:lnTo>
                  <a:lnTo>
                    <a:pt x="1005744" y="220191"/>
                  </a:lnTo>
                  <a:lnTo>
                    <a:pt x="1040729" y="205569"/>
                  </a:lnTo>
                  <a:lnTo>
                    <a:pt x="1110835" y="176248"/>
                  </a:lnTo>
                  <a:cubicBezTo>
                    <a:pt x="1157999" y="157703"/>
                    <a:pt x="1206322" y="141323"/>
                    <a:pt x="1254256" y="123796"/>
                  </a:cubicBezTo>
                  <a:cubicBezTo>
                    <a:pt x="1302938" y="108671"/>
                    <a:pt x="1352074" y="94017"/>
                    <a:pt x="1401310" y="79852"/>
                  </a:cubicBezTo>
                  <a:cubicBezTo>
                    <a:pt x="1599497" y="26774"/>
                    <a:pt x="1806373" y="-329"/>
                    <a:pt x="2011811" y="4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8" name="Freeform: Shape 15">
              <a:extLst>
                <a:ext uri="{FF2B5EF4-FFF2-40B4-BE49-F238E27FC236}">
                  <a16:creationId xmlns:a16="http://schemas.microsoft.com/office/drawing/2014/main" id="{06AC5DCC-C3CC-4FD5-AD4E-13A1BE5F7F6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0" y="297400"/>
              <a:ext cx="5215811" cy="6107388"/>
            </a:xfrm>
            <a:custGeom>
              <a:avLst/>
              <a:gdLst>
                <a:gd name="connsiteX0" fmla="*/ 1869139 w 5215811"/>
                <a:gd name="connsiteY0" fmla="*/ 9 h 6107388"/>
                <a:gd name="connsiteX1" fmla="*/ 2791149 w 5215811"/>
                <a:gd name="connsiteY1" fmla="*/ 130229 h 6107388"/>
                <a:gd name="connsiteX2" fmla="*/ 4760307 w 5215811"/>
                <a:gd name="connsiteY2" fmla="*/ 1608408 h 6107388"/>
                <a:gd name="connsiteX3" fmla="*/ 5108574 w 5215811"/>
                <a:gd name="connsiteY3" fmla="*/ 4050383 h 6107388"/>
                <a:gd name="connsiteX4" fmla="*/ 3434916 w 5215811"/>
                <a:gd name="connsiteY4" fmla="*/ 5503134 h 6107388"/>
                <a:gd name="connsiteX5" fmla="*/ 1137841 w 5215811"/>
                <a:gd name="connsiteY5" fmla="*/ 6033968 h 6107388"/>
                <a:gd name="connsiteX6" fmla="*/ 217555 w 5215811"/>
                <a:gd name="connsiteY6" fmla="*/ 5598945 h 6107388"/>
                <a:gd name="connsiteX7" fmla="*/ 0 w 5215811"/>
                <a:gd name="connsiteY7" fmla="*/ 5419622 h 6107388"/>
                <a:gd name="connsiteX8" fmla="*/ 0 w 5215811"/>
                <a:gd name="connsiteY8" fmla="*/ 4571683 h 6107388"/>
                <a:gd name="connsiteX9" fmla="*/ 18056 w 5215811"/>
                <a:gd name="connsiteY9" fmla="*/ 4599282 h 6107388"/>
                <a:gd name="connsiteX10" fmla="*/ 358324 w 5215811"/>
                <a:gd name="connsiteY10" fmla="*/ 4988154 h 6107388"/>
                <a:gd name="connsiteX11" fmla="*/ 1282741 w 5215811"/>
                <a:gd name="connsiteY11" fmla="*/ 5493193 h 6107388"/>
                <a:gd name="connsiteX12" fmla="*/ 2172794 w 5215811"/>
                <a:gd name="connsiteY12" fmla="*/ 5470630 h 6107388"/>
                <a:gd name="connsiteX13" fmla="*/ 3146893 w 5215811"/>
                <a:gd name="connsiteY13" fmla="*/ 5016296 h 6107388"/>
                <a:gd name="connsiteX14" fmla="*/ 3574114 w 5215811"/>
                <a:gd name="connsiteY14" fmla="*/ 4791124 h 6107388"/>
                <a:gd name="connsiteX15" fmla="*/ 4244948 w 5215811"/>
                <a:gd name="connsiteY15" fmla="*/ 4392664 h 6107388"/>
                <a:gd name="connsiteX16" fmla="*/ 4556385 w 5215811"/>
                <a:gd name="connsiteY16" fmla="*/ 3902656 h 6107388"/>
                <a:gd name="connsiteX17" fmla="*/ 4616354 w 5215811"/>
                <a:gd name="connsiteY17" fmla="*/ 2851680 h 6107388"/>
                <a:gd name="connsiteX18" fmla="*/ 4269266 w 5215811"/>
                <a:gd name="connsiteY18" fmla="*/ 1889625 h 6107388"/>
                <a:gd name="connsiteX19" fmla="*/ 2645976 w 5215811"/>
                <a:gd name="connsiteY19" fmla="*/ 671162 h 6107388"/>
                <a:gd name="connsiteX20" fmla="*/ 1648930 w 5215811"/>
                <a:gd name="connsiteY20" fmla="*/ 573017 h 6107388"/>
                <a:gd name="connsiteX21" fmla="*/ 771768 w 5215811"/>
                <a:gd name="connsiteY21" fmla="*/ 865882 h 6107388"/>
                <a:gd name="connsiteX22" fmla="*/ 433617 w 5215811"/>
                <a:gd name="connsiteY22" fmla="*/ 1119441 h 6107388"/>
                <a:gd name="connsiteX23" fmla="*/ 200571 w 5215811"/>
                <a:gd name="connsiteY23" fmla="*/ 1486480 h 6107388"/>
                <a:gd name="connsiteX24" fmla="*/ 47077 w 5215811"/>
                <a:gd name="connsiteY24" fmla="*/ 1753604 h 6107388"/>
                <a:gd name="connsiteX25" fmla="*/ 0 w 5215811"/>
                <a:gd name="connsiteY25" fmla="*/ 1831655 h 6107388"/>
                <a:gd name="connsiteX26" fmla="*/ 0 w 5215811"/>
                <a:gd name="connsiteY26" fmla="*/ 751112 h 6107388"/>
                <a:gd name="connsiteX27" fmla="*/ 6994 w 5215811"/>
                <a:gd name="connsiteY27" fmla="*/ 742614 h 6107388"/>
                <a:gd name="connsiteX28" fmla="*/ 484047 w 5215811"/>
                <a:gd name="connsiteY28" fmla="*/ 378777 h 6107388"/>
                <a:gd name="connsiteX29" fmla="*/ 1869139 w 5215811"/>
                <a:gd name="connsiteY29" fmla="*/ 9 h 61073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</a:cxnLst>
              <a:rect l="l" t="t" r="r" b="b"/>
              <a:pathLst>
                <a:path w="5215811" h="6107388">
                  <a:moveTo>
                    <a:pt x="1869139" y="9"/>
                  </a:moveTo>
                  <a:cubicBezTo>
                    <a:pt x="2160924" y="-706"/>
                    <a:pt x="2465752" y="43039"/>
                    <a:pt x="2791149" y="130229"/>
                  </a:cubicBezTo>
                  <a:cubicBezTo>
                    <a:pt x="3651198" y="360678"/>
                    <a:pt x="4339884" y="907924"/>
                    <a:pt x="4760307" y="1608408"/>
                  </a:cubicBezTo>
                  <a:cubicBezTo>
                    <a:pt x="5188180" y="2321320"/>
                    <a:pt x="5338357" y="3192822"/>
                    <a:pt x="5108574" y="4050383"/>
                  </a:cubicBezTo>
                  <a:cubicBezTo>
                    <a:pt x="4880820" y="4900373"/>
                    <a:pt x="4152841" y="5098512"/>
                    <a:pt x="3434916" y="5503134"/>
                  </a:cubicBezTo>
                  <a:cubicBezTo>
                    <a:pt x="2717099" y="5907783"/>
                    <a:pt x="2005568" y="6266474"/>
                    <a:pt x="1137841" y="6033968"/>
                  </a:cubicBezTo>
                  <a:cubicBezTo>
                    <a:pt x="783079" y="5938910"/>
                    <a:pt x="479573" y="5790114"/>
                    <a:pt x="217555" y="5598945"/>
                  </a:cubicBezTo>
                  <a:lnTo>
                    <a:pt x="0" y="5419622"/>
                  </a:lnTo>
                  <a:lnTo>
                    <a:pt x="0" y="4571683"/>
                  </a:lnTo>
                  <a:lnTo>
                    <a:pt x="18056" y="4599282"/>
                  </a:lnTo>
                  <a:cubicBezTo>
                    <a:pt x="124071" y="4746782"/>
                    <a:pt x="237002" y="4875718"/>
                    <a:pt x="358324" y="4988154"/>
                  </a:cubicBezTo>
                  <a:cubicBezTo>
                    <a:pt x="621323" y="5231809"/>
                    <a:pt x="923667" y="5396979"/>
                    <a:pt x="1282741" y="5493193"/>
                  </a:cubicBezTo>
                  <a:cubicBezTo>
                    <a:pt x="1573894" y="5571207"/>
                    <a:pt x="1856732" y="5563878"/>
                    <a:pt x="2172794" y="5470630"/>
                  </a:cubicBezTo>
                  <a:cubicBezTo>
                    <a:pt x="2498985" y="5374183"/>
                    <a:pt x="2832844" y="5193315"/>
                    <a:pt x="3146893" y="5016296"/>
                  </a:cubicBezTo>
                  <a:cubicBezTo>
                    <a:pt x="3293538" y="4933641"/>
                    <a:pt x="3436182" y="4861160"/>
                    <a:pt x="3574114" y="4791124"/>
                  </a:cubicBezTo>
                  <a:cubicBezTo>
                    <a:pt x="3841238" y="4655550"/>
                    <a:pt x="4071901" y="4538375"/>
                    <a:pt x="4244948" y="4392664"/>
                  </a:cubicBezTo>
                  <a:cubicBezTo>
                    <a:pt x="4405844" y="4257259"/>
                    <a:pt x="4501845" y="4106204"/>
                    <a:pt x="4556385" y="3902656"/>
                  </a:cubicBezTo>
                  <a:cubicBezTo>
                    <a:pt x="4649063" y="3556776"/>
                    <a:pt x="4669271" y="3203187"/>
                    <a:pt x="4616354" y="2851680"/>
                  </a:cubicBezTo>
                  <a:cubicBezTo>
                    <a:pt x="4565198" y="2511774"/>
                    <a:pt x="4448474" y="2188147"/>
                    <a:pt x="4269266" y="1889625"/>
                  </a:cubicBezTo>
                  <a:cubicBezTo>
                    <a:pt x="3907781" y="1287586"/>
                    <a:pt x="3331245" y="854780"/>
                    <a:pt x="2645976" y="671162"/>
                  </a:cubicBezTo>
                  <a:cubicBezTo>
                    <a:pt x="2278249" y="572630"/>
                    <a:pt x="1952074" y="540526"/>
                    <a:pt x="1648930" y="573017"/>
                  </a:cubicBezTo>
                  <a:cubicBezTo>
                    <a:pt x="1351746" y="604901"/>
                    <a:pt x="1064785" y="700731"/>
                    <a:pt x="771768" y="865882"/>
                  </a:cubicBezTo>
                  <a:cubicBezTo>
                    <a:pt x="568061" y="980657"/>
                    <a:pt x="486465" y="1058486"/>
                    <a:pt x="433617" y="1119441"/>
                  </a:cubicBezTo>
                  <a:cubicBezTo>
                    <a:pt x="358307" y="1206256"/>
                    <a:pt x="292149" y="1323808"/>
                    <a:pt x="200571" y="1486480"/>
                  </a:cubicBezTo>
                  <a:cubicBezTo>
                    <a:pt x="156644" y="1564432"/>
                    <a:pt x="106654" y="1653214"/>
                    <a:pt x="47077" y="1753604"/>
                  </a:cubicBezTo>
                  <a:lnTo>
                    <a:pt x="0" y="1831655"/>
                  </a:lnTo>
                  <a:lnTo>
                    <a:pt x="0" y="751112"/>
                  </a:lnTo>
                  <a:lnTo>
                    <a:pt x="6994" y="742614"/>
                  </a:lnTo>
                  <a:cubicBezTo>
                    <a:pt x="117721" y="617683"/>
                    <a:pt x="259696" y="505222"/>
                    <a:pt x="484047" y="378777"/>
                  </a:cubicBezTo>
                  <a:cubicBezTo>
                    <a:pt x="932751" y="125890"/>
                    <a:pt x="1382831" y="1200"/>
                    <a:pt x="1869139" y="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9" name="Freeform: Shape 16">
              <a:extLst>
                <a:ext uri="{FF2B5EF4-FFF2-40B4-BE49-F238E27FC236}">
                  <a16:creationId xmlns:a16="http://schemas.microsoft.com/office/drawing/2014/main" id="{4BBCC2F4-EFA7-4AF4-B538-AC4022D90F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1" y="319367"/>
              <a:ext cx="5217956" cy="6100079"/>
            </a:xfrm>
            <a:custGeom>
              <a:avLst/>
              <a:gdLst>
                <a:gd name="connsiteX0" fmla="*/ 1951393 w 5217956"/>
                <a:gd name="connsiteY0" fmla="*/ 82 h 6100079"/>
                <a:gd name="connsiteX1" fmla="*/ 2855177 w 5217956"/>
                <a:gd name="connsiteY1" fmla="*/ 125419 h 6100079"/>
                <a:gd name="connsiteX2" fmla="*/ 4779341 w 5217956"/>
                <a:gd name="connsiteY2" fmla="*/ 1591542 h 6100079"/>
                <a:gd name="connsiteX3" fmla="*/ 5108573 w 5217956"/>
                <a:gd name="connsiteY3" fmla="*/ 4028416 h 6100079"/>
                <a:gd name="connsiteX4" fmla="*/ 3459358 w 5217956"/>
                <a:gd name="connsiteY4" fmla="*/ 5487716 h 6100079"/>
                <a:gd name="connsiteX5" fmla="*/ 1203274 w 5217956"/>
                <a:gd name="connsiteY5" fmla="*/ 6029534 h 6100079"/>
                <a:gd name="connsiteX6" fmla="*/ 59920 w 5217956"/>
                <a:gd name="connsiteY6" fmla="*/ 5396467 h 6100079"/>
                <a:gd name="connsiteX7" fmla="*/ 0 w 5217956"/>
                <a:gd name="connsiteY7" fmla="*/ 5333382 h 6100079"/>
                <a:gd name="connsiteX8" fmla="*/ 0 w 5217956"/>
                <a:gd name="connsiteY8" fmla="*/ 4205833 h 6100079"/>
                <a:gd name="connsiteX9" fmla="*/ 58036 w 5217956"/>
                <a:gd name="connsiteY9" fmla="*/ 4310048 h 6100079"/>
                <a:gd name="connsiteX10" fmla="*/ 520779 w 5217956"/>
                <a:gd name="connsiteY10" fmla="*/ 4907591 h 6100079"/>
                <a:gd name="connsiteX11" fmla="*/ 1377154 w 5217956"/>
                <a:gd name="connsiteY11" fmla="*/ 5380604 h 6100079"/>
                <a:gd name="connsiteX12" fmla="*/ 3123340 w 5217956"/>
                <a:gd name="connsiteY12" fmla="*/ 4905715 h 6100079"/>
                <a:gd name="connsiteX13" fmla="*/ 3547863 w 5217956"/>
                <a:gd name="connsiteY13" fmla="*/ 4676342 h 6100079"/>
                <a:gd name="connsiteX14" fmla="*/ 4186753 w 5217956"/>
                <a:gd name="connsiteY14" fmla="*/ 4289376 h 6100079"/>
                <a:gd name="connsiteX15" fmla="*/ 4459565 w 5217956"/>
                <a:gd name="connsiteY15" fmla="*/ 3854399 h 6100079"/>
                <a:gd name="connsiteX16" fmla="*/ 4521015 w 5217956"/>
                <a:gd name="connsiteY16" fmla="*/ 2849377 h 6100079"/>
                <a:gd name="connsiteX17" fmla="*/ 4199723 w 5217956"/>
                <a:gd name="connsiteY17" fmla="*/ 1931213 h 6100079"/>
                <a:gd name="connsiteX18" fmla="*/ 2681217 w 5217956"/>
                <a:gd name="connsiteY18" fmla="*/ 774211 h 6100079"/>
                <a:gd name="connsiteX19" fmla="*/ 926547 w 5217956"/>
                <a:gd name="connsiteY19" fmla="*/ 967112 h 6100079"/>
                <a:gd name="connsiteX20" fmla="*/ 622677 w 5217956"/>
                <a:gd name="connsiteY20" fmla="*/ 1197863 h 6100079"/>
                <a:gd name="connsiteX21" fmla="*/ 404892 w 5217956"/>
                <a:gd name="connsiteY21" fmla="*/ 1547314 h 6100079"/>
                <a:gd name="connsiteX22" fmla="*/ 40135 w 5217956"/>
                <a:gd name="connsiteY22" fmla="*/ 2159090 h 6100079"/>
                <a:gd name="connsiteX23" fmla="*/ 0 w 5217956"/>
                <a:gd name="connsiteY23" fmla="*/ 2219367 h 6100079"/>
                <a:gd name="connsiteX24" fmla="*/ 0 w 5217956"/>
                <a:gd name="connsiteY24" fmla="*/ 915659 h 6100079"/>
                <a:gd name="connsiteX25" fmla="*/ 58609 w 5217956"/>
                <a:gd name="connsiteY25" fmla="*/ 828051 h 6100079"/>
                <a:gd name="connsiteX26" fmla="*/ 590688 w 5217956"/>
                <a:gd name="connsiteY26" fmla="*/ 385385 h 6100079"/>
                <a:gd name="connsiteX27" fmla="*/ 1951393 w 5217956"/>
                <a:gd name="connsiteY27" fmla="*/ 82 h 61000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</a:cxnLst>
              <a:rect l="l" t="t" r="r" b="b"/>
              <a:pathLst>
                <a:path w="5217956" h="6100079">
                  <a:moveTo>
                    <a:pt x="1951393" y="82"/>
                  </a:moveTo>
                  <a:cubicBezTo>
                    <a:pt x="2237631" y="-2119"/>
                    <a:pt x="2536431" y="40011"/>
                    <a:pt x="2855177" y="125419"/>
                  </a:cubicBezTo>
                  <a:cubicBezTo>
                    <a:pt x="3697704" y="351173"/>
                    <a:pt x="4370490" y="894159"/>
                    <a:pt x="4779341" y="1591542"/>
                  </a:cubicBezTo>
                  <a:cubicBezTo>
                    <a:pt x="5195534" y="2301324"/>
                    <a:pt x="5338356" y="3170855"/>
                    <a:pt x="5108573" y="4028416"/>
                  </a:cubicBezTo>
                  <a:cubicBezTo>
                    <a:pt x="4880819" y="4878406"/>
                    <a:pt x="4165603" y="5079965"/>
                    <a:pt x="3459358" y="5487716"/>
                  </a:cubicBezTo>
                  <a:cubicBezTo>
                    <a:pt x="2753114" y="5895466"/>
                    <a:pt x="2053264" y="6257288"/>
                    <a:pt x="1203274" y="6029534"/>
                  </a:cubicBezTo>
                  <a:cubicBezTo>
                    <a:pt x="739884" y="5905369"/>
                    <a:pt x="366399" y="5685345"/>
                    <a:pt x="59920" y="5396467"/>
                  </a:cubicBezTo>
                  <a:lnTo>
                    <a:pt x="0" y="5333382"/>
                  </a:lnTo>
                  <a:lnTo>
                    <a:pt x="0" y="4205833"/>
                  </a:lnTo>
                  <a:lnTo>
                    <a:pt x="58036" y="4310048"/>
                  </a:lnTo>
                  <a:cubicBezTo>
                    <a:pt x="197935" y="4550245"/>
                    <a:pt x="350594" y="4747142"/>
                    <a:pt x="520779" y="4907591"/>
                  </a:cubicBezTo>
                  <a:cubicBezTo>
                    <a:pt x="763600" y="5136565"/>
                    <a:pt x="1043821" y="5291288"/>
                    <a:pt x="1377154" y="5380604"/>
                  </a:cubicBezTo>
                  <a:cubicBezTo>
                    <a:pt x="1963029" y="5537589"/>
                    <a:pt x="2470519" y="5282804"/>
                    <a:pt x="3123340" y="4905715"/>
                  </a:cubicBezTo>
                  <a:cubicBezTo>
                    <a:pt x="3269800" y="4821157"/>
                    <a:pt x="3411134" y="4747512"/>
                    <a:pt x="3547863" y="4676342"/>
                  </a:cubicBezTo>
                  <a:cubicBezTo>
                    <a:pt x="3804497" y="4542710"/>
                    <a:pt x="4026085" y="4427393"/>
                    <a:pt x="4186753" y="4289376"/>
                  </a:cubicBezTo>
                  <a:cubicBezTo>
                    <a:pt x="4329009" y="4167293"/>
                    <a:pt x="4410589" y="4037181"/>
                    <a:pt x="4459565" y="3854399"/>
                  </a:cubicBezTo>
                  <a:cubicBezTo>
                    <a:pt x="4548302" y="3523229"/>
                    <a:pt x="4568981" y="3185183"/>
                    <a:pt x="4521015" y="2849377"/>
                  </a:cubicBezTo>
                  <a:cubicBezTo>
                    <a:pt x="4474709" y="2524680"/>
                    <a:pt x="4366564" y="2215756"/>
                    <a:pt x="4199723" y="1931213"/>
                  </a:cubicBezTo>
                  <a:cubicBezTo>
                    <a:pt x="3863270" y="1357325"/>
                    <a:pt x="3323982" y="946439"/>
                    <a:pt x="2681217" y="774211"/>
                  </a:cubicBezTo>
                  <a:cubicBezTo>
                    <a:pt x="2001139" y="591984"/>
                    <a:pt x="1476322" y="649699"/>
                    <a:pt x="926547" y="967112"/>
                  </a:cubicBezTo>
                  <a:cubicBezTo>
                    <a:pt x="740730" y="1074393"/>
                    <a:pt x="668642" y="1143989"/>
                    <a:pt x="622677" y="1197863"/>
                  </a:cubicBezTo>
                  <a:cubicBezTo>
                    <a:pt x="555599" y="1276450"/>
                    <a:pt x="492360" y="1390031"/>
                    <a:pt x="404892" y="1547314"/>
                  </a:cubicBezTo>
                  <a:cubicBezTo>
                    <a:pt x="317047" y="1705133"/>
                    <a:pt x="204816" y="1906756"/>
                    <a:pt x="40135" y="2159090"/>
                  </a:cubicBezTo>
                  <a:lnTo>
                    <a:pt x="0" y="2219367"/>
                  </a:lnTo>
                  <a:lnTo>
                    <a:pt x="0" y="915659"/>
                  </a:lnTo>
                  <a:lnTo>
                    <a:pt x="58609" y="828051"/>
                  </a:lnTo>
                  <a:cubicBezTo>
                    <a:pt x="177453" y="670481"/>
                    <a:pt x="325846" y="538291"/>
                    <a:pt x="590688" y="385385"/>
                  </a:cubicBezTo>
                  <a:cubicBezTo>
                    <a:pt x="1032158" y="130559"/>
                    <a:pt x="1474329" y="3750"/>
                    <a:pt x="1951393" y="8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1" name="Freeform: Shape 17">
              <a:extLst>
                <a:ext uri="{FF2B5EF4-FFF2-40B4-BE49-F238E27FC236}">
                  <a16:creationId xmlns:a16="http://schemas.microsoft.com/office/drawing/2014/main" id="{2A9D1364-B6A3-44CB-9FBA-C528F0CE909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0" y="319367"/>
              <a:ext cx="5217957" cy="6100079"/>
            </a:xfrm>
            <a:custGeom>
              <a:avLst/>
              <a:gdLst>
                <a:gd name="connsiteX0" fmla="*/ 1951394 w 5217957"/>
                <a:gd name="connsiteY0" fmla="*/ 82 h 6100079"/>
                <a:gd name="connsiteX1" fmla="*/ 2855178 w 5217957"/>
                <a:gd name="connsiteY1" fmla="*/ 125419 h 6100079"/>
                <a:gd name="connsiteX2" fmla="*/ 4779341 w 5217957"/>
                <a:gd name="connsiteY2" fmla="*/ 1591542 h 6100079"/>
                <a:gd name="connsiteX3" fmla="*/ 5108574 w 5217957"/>
                <a:gd name="connsiteY3" fmla="*/ 4028416 h 6100079"/>
                <a:gd name="connsiteX4" fmla="*/ 3459359 w 5217957"/>
                <a:gd name="connsiteY4" fmla="*/ 5487716 h 6100079"/>
                <a:gd name="connsiteX5" fmla="*/ 1203275 w 5217957"/>
                <a:gd name="connsiteY5" fmla="*/ 6029534 h 6100079"/>
                <a:gd name="connsiteX6" fmla="*/ 59921 w 5217957"/>
                <a:gd name="connsiteY6" fmla="*/ 5396467 h 6100079"/>
                <a:gd name="connsiteX7" fmla="*/ 0 w 5217957"/>
                <a:gd name="connsiteY7" fmla="*/ 5333381 h 6100079"/>
                <a:gd name="connsiteX8" fmla="*/ 0 w 5217957"/>
                <a:gd name="connsiteY8" fmla="*/ 4427327 h 6100079"/>
                <a:gd name="connsiteX9" fmla="*/ 112056 w 5217957"/>
                <a:gd name="connsiteY9" fmla="*/ 4602502 h 6100079"/>
                <a:gd name="connsiteX10" fmla="*/ 443875 w 5217957"/>
                <a:gd name="connsiteY10" fmla="*/ 4989110 h 6100079"/>
                <a:gd name="connsiteX11" fmla="*/ 1348175 w 5217957"/>
                <a:gd name="connsiteY11" fmla="*/ 5488759 h 6100079"/>
                <a:gd name="connsiteX12" fmla="*/ 2221463 w 5217957"/>
                <a:gd name="connsiteY12" fmla="*/ 5461704 h 6100079"/>
                <a:gd name="connsiteX13" fmla="*/ 3179339 w 5217957"/>
                <a:gd name="connsiteY13" fmla="*/ 5003023 h 6100079"/>
                <a:gd name="connsiteX14" fmla="*/ 3599638 w 5217957"/>
                <a:gd name="connsiteY14" fmla="*/ 4775996 h 6100079"/>
                <a:gd name="connsiteX15" fmla="*/ 4259765 w 5217957"/>
                <a:gd name="connsiteY15" fmla="*/ 4374667 h 6100079"/>
                <a:gd name="connsiteX16" fmla="*/ 4567742 w 5217957"/>
                <a:gd name="connsiteY16" fmla="*/ 3883732 h 6100079"/>
                <a:gd name="connsiteX17" fmla="*/ 4631929 w 5217957"/>
                <a:gd name="connsiteY17" fmla="*/ 2833886 h 6100079"/>
                <a:gd name="connsiteX18" fmla="*/ 4296412 w 5217957"/>
                <a:gd name="connsiteY18" fmla="*/ 1874932 h 6100079"/>
                <a:gd name="connsiteX19" fmla="*/ 2710219 w 5217957"/>
                <a:gd name="connsiteY19" fmla="*/ 666410 h 6100079"/>
                <a:gd name="connsiteX20" fmla="*/ 1732642 w 5217957"/>
                <a:gd name="connsiteY20" fmla="*/ 573480 h 6100079"/>
                <a:gd name="connsiteX21" fmla="*/ 870621 w 5217957"/>
                <a:gd name="connsiteY21" fmla="*/ 870402 h 6100079"/>
                <a:gd name="connsiteX22" fmla="*/ 537555 w 5217957"/>
                <a:gd name="connsiteY22" fmla="*/ 1125324 h 6100079"/>
                <a:gd name="connsiteX23" fmla="*/ 306995 w 5217957"/>
                <a:gd name="connsiteY23" fmla="*/ 1493030 h 6100079"/>
                <a:gd name="connsiteX24" fmla="*/ 23579 w 5217957"/>
                <a:gd name="connsiteY24" fmla="*/ 1977465 h 6100079"/>
                <a:gd name="connsiteX25" fmla="*/ 0 w 5217957"/>
                <a:gd name="connsiteY25" fmla="*/ 2014291 h 6100079"/>
                <a:gd name="connsiteX26" fmla="*/ 0 w 5217957"/>
                <a:gd name="connsiteY26" fmla="*/ 915660 h 6100079"/>
                <a:gd name="connsiteX27" fmla="*/ 58609 w 5217957"/>
                <a:gd name="connsiteY27" fmla="*/ 828051 h 6100079"/>
                <a:gd name="connsiteX28" fmla="*/ 590689 w 5217957"/>
                <a:gd name="connsiteY28" fmla="*/ 385385 h 6100079"/>
                <a:gd name="connsiteX29" fmla="*/ 1951394 w 5217957"/>
                <a:gd name="connsiteY29" fmla="*/ 82 h 61000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</a:cxnLst>
              <a:rect l="l" t="t" r="r" b="b"/>
              <a:pathLst>
                <a:path w="5217957" h="6100079">
                  <a:moveTo>
                    <a:pt x="1951394" y="82"/>
                  </a:moveTo>
                  <a:cubicBezTo>
                    <a:pt x="2237632" y="-2119"/>
                    <a:pt x="2536431" y="40011"/>
                    <a:pt x="2855178" y="125419"/>
                  </a:cubicBezTo>
                  <a:cubicBezTo>
                    <a:pt x="3697704" y="351173"/>
                    <a:pt x="4370491" y="894159"/>
                    <a:pt x="4779341" y="1591542"/>
                  </a:cubicBezTo>
                  <a:cubicBezTo>
                    <a:pt x="5195535" y="2301324"/>
                    <a:pt x="5338357" y="3170855"/>
                    <a:pt x="5108574" y="4028416"/>
                  </a:cubicBezTo>
                  <a:cubicBezTo>
                    <a:pt x="4880820" y="4878406"/>
                    <a:pt x="4165604" y="5079965"/>
                    <a:pt x="3459359" y="5487716"/>
                  </a:cubicBezTo>
                  <a:cubicBezTo>
                    <a:pt x="2753115" y="5895466"/>
                    <a:pt x="2053265" y="6257288"/>
                    <a:pt x="1203275" y="6029534"/>
                  </a:cubicBezTo>
                  <a:cubicBezTo>
                    <a:pt x="739885" y="5905369"/>
                    <a:pt x="366400" y="5685345"/>
                    <a:pt x="59921" y="5396467"/>
                  </a:cubicBezTo>
                  <a:lnTo>
                    <a:pt x="0" y="5333381"/>
                  </a:lnTo>
                  <a:lnTo>
                    <a:pt x="0" y="4427327"/>
                  </a:lnTo>
                  <a:lnTo>
                    <a:pt x="112056" y="4602502"/>
                  </a:lnTo>
                  <a:cubicBezTo>
                    <a:pt x="215300" y="4749260"/>
                    <a:pt x="325419" y="4877443"/>
                    <a:pt x="443875" y="4989110"/>
                  </a:cubicBezTo>
                  <a:cubicBezTo>
                    <a:pt x="700709" y="5231113"/>
                    <a:pt x="996455" y="5394516"/>
                    <a:pt x="1348175" y="5488759"/>
                  </a:cubicBezTo>
                  <a:cubicBezTo>
                    <a:pt x="1633379" y="5565179"/>
                    <a:pt x="1910917" y="5556430"/>
                    <a:pt x="2221463" y="5461704"/>
                  </a:cubicBezTo>
                  <a:cubicBezTo>
                    <a:pt x="2541923" y="5363721"/>
                    <a:pt x="2870374" y="5181404"/>
                    <a:pt x="3179339" y="5003023"/>
                  </a:cubicBezTo>
                  <a:cubicBezTo>
                    <a:pt x="3323713" y="4919760"/>
                    <a:pt x="3463978" y="4846641"/>
                    <a:pt x="3599638" y="4775996"/>
                  </a:cubicBezTo>
                  <a:cubicBezTo>
                    <a:pt x="3862436" y="4639263"/>
                    <a:pt x="4089314" y="4521074"/>
                    <a:pt x="4259765" y="4374667"/>
                  </a:cubicBezTo>
                  <a:cubicBezTo>
                    <a:pt x="4418282" y="4238625"/>
                    <a:pt x="4513201" y="4087280"/>
                    <a:pt x="4567742" y="3883732"/>
                  </a:cubicBezTo>
                  <a:cubicBezTo>
                    <a:pt x="4660420" y="3537853"/>
                    <a:pt x="4682033" y="3184640"/>
                    <a:pt x="4631929" y="2833886"/>
                  </a:cubicBezTo>
                  <a:cubicBezTo>
                    <a:pt x="4583584" y="2494734"/>
                    <a:pt x="4470646" y="2172121"/>
                    <a:pt x="4296412" y="1874932"/>
                  </a:cubicBezTo>
                  <a:cubicBezTo>
                    <a:pt x="3944879" y="1275559"/>
                    <a:pt x="3381537" y="846289"/>
                    <a:pt x="2710219" y="666410"/>
                  </a:cubicBezTo>
                  <a:cubicBezTo>
                    <a:pt x="2349955" y="569877"/>
                    <a:pt x="2030161" y="539483"/>
                    <a:pt x="1732642" y="573480"/>
                  </a:cubicBezTo>
                  <a:cubicBezTo>
                    <a:pt x="1440866" y="606814"/>
                    <a:pt x="1158880" y="703976"/>
                    <a:pt x="870621" y="870402"/>
                  </a:cubicBezTo>
                  <a:cubicBezTo>
                    <a:pt x="670160" y="986048"/>
                    <a:pt x="589753" y="1064195"/>
                    <a:pt x="537555" y="1125324"/>
                  </a:cubicBezTo>
                  <a:cubicBezTo>
                    <a:pt x="463218" y="1212400"/>
                    <a:pt x="397708" y="1330125"/>
                    <a:pt x="306995" y="1493030"/>
                  </a:cubicBezTo>
                  <a:cubicBezTo>
                    <a:pt x="234596" y="1623167"/>
                    <a:pt x="145436" y="1783409"/>
                    <a:pt x="23579" y="1977465"/>
                  </a:cubicBezTo>
                  <a:lnTo>
                    <a:pt x="0" y="2014291"/>
                  </a:lnTo>
                  <a:lnTo>
                    <a:pt x="0" y="915660"/>
                  </a:lnTo>
                  <a:lnTo>
                    <a:pt x="58609" y="828051"/>
                  </a:lnTo>
                  <a:cubicBezTo>
                    <a:pt x="177453" y="670481"/>
                    <a:pt x="325847" y="538291"/>
                    <a:pt x="590689" y="385385"/>
                  </a:cubicBezTo>
                  <a:cubicBezTo>
                    <a:pt x="1032159" y="130559"/>
                    <a:pt x="1474330" y="3750"/>
                    <a:pt x="1951394" y="8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Titel 1">
            <a:extLst>
              <a:ext uri="{FF2B5EF4-FFF2-40B4-BE49-F238E27FC236}">
                <a16:creationId xmlns:a16="http://schemas.microsoft.com/office/drawing/2014/main" id="{05C0EE59-6528-AF08-350E-05097F625B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1243013"/>
            <a:ext cx="3855720" cy="4371974"/>
          </a:xfrm>
        </p:spPr>
        <p:txBody>
          <a:bodyPr>
            <a:normAutofit/>
          </a:bodyPr>
          <a:lstStyle/>
          <a:p>
            <a:r>
              <a:rPr lang="de-AT" sz="3600" dirty="0">
                <a:solidFill>
                  <a:schemeClr val="tx2"/>
                </a:solidFill>
              </a:rPr>
              <a:t>Anrechnungen	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0068C4F9-B56C-4302-FFA3-D13E407E0F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52523" y="508838"/>
            <a:ext cx="5221224" cy="5918856"/>
          </a:xfrm>
        </p:spPr>
        <p:txBody>
          <a:bodyPr anchor="ctr">
            <a:normAutofit/>
          </a:bodyPr>
          <a:lstStyle/>
          <a:p>
            <a:r>
              <a:rPr lang="de-AT" sz="1800" dirty="0">
                <a:solidFill>
                  <a:schemeClr val="tx2"/>
                </a:solidFill>
              </a:rPr>
              <a:t>Eine Anerkennung von Vorleistungen ist grundsätzlich möglich:</a:t>
            </a:r>
          </a:p>
          <a:p>
            <a:pPr lvl="1"/>
            <a:r>
              <a:rPr lang="de-AT" sz="1600" dirty="0">
                <a:solidFill>
                  <a:schemeClr val="tx2"/>
                </a:solidFill>
              </a:rPr>
              <a:t>Leistungen, die an Universitäten, Hochschulen etc. erworben wurden</a:t>
            </a:r>
          </a:p>
          <a:p>
            <a:pPr lvl="1"/>
            <a:r>
              <a:rPr lang="de-AT" sz="1600" dirty="0">
                <a:solidFill>
                  <a:schemeClr val="tx2"/>
                </a:solidFill>
              </a:rPr>
              <a:t>weitestgehende Gleichwertigkeit in Inhalt und Umfang (Bologna-Abkommen)</a:t>
            </a:r>
          </a:p>
          <a:p>
            <a:endParaRPr lang="de-AT" sz="1800" dirty="0">
              <a:solidFill>
                <a:schemeClr val="tx2"/>
              </a:solidFill>
            </a:endParaRPr>
          </a:p>
          <a:p>
            <a:r>
              <a:rPr lang="de-AT" sz="1800" dirty="0">
                <a:solidFill>
                  <a:schemeClr val="tx2"/>
                </a:solidFill>
              </a:rPr>
              <a:t>Prozess:</a:t>
            </a:r>
          </a:p>
          <a:p>
            <a:pPr lvl="1"/>
            <a:r>
              <a:rPr lang="de-AT" sz="1600" dirty="0">
                <a:solidFill>
                  <a:schemeClr val="tx2"/>
                </a:solidFill>
              </a:rPr>
              <a:t>Anmeldung zum Hochschullehrgang</a:t>
            </a:r>
          </a:p>
          <a:p>
            <a:pPr lvl="1"/>
            <a:r>
              <a:rPr lang="de-AT" sz="1600" dirty="0">
                <a:solidFill>
                  <a:schemeClr val="tx2"/>
                </a:solidFill>
              </a:rPr>
              <a:t>Kontakt mit der zuständigen Bereichsleitung (gudrun.werner@ph-vorarlberg.ac.at)</a:t>
            </a:r>
          </a:p>
          <a:p>
            <a:pPr lvl="1"/>
            <a:r>
              <a:rPr lang="de-AT" sz="1600" dirty="0">
                <a:solidFill>
                  <a:schemeClr val="tx2"/>
                </a:solidFill>
              </a:rPr>
              <a:t>Vorbegutachtungsantrag: Ausfüllen der entsprechenden Excel-Liste, notwendige Dokumente (Zertifikate, Zeugnisse, Transkripte, Curricula), aus denen Umfang und Inhalt der anzurechnenden Lehrveranstaltungen hervorgehen</a:t>
            </a:r>
          </a:p>
          <a:p>
            <a:pPr lvl="1"/>
            <a:r>
              <a:rPr lang="de-AT" sz="1600" dirty="0">
                <a:solidFill>
                  <a:schemeClr val="tx2"/>
                </a:solidFill>
              </a:rPr>
              <a:t>Korrektur durch die Bereichsleitung (die Kommunikation erfolgt über Frau Werner)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49E4BCE0-25D7-B06F-86EA-489F6A5C834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04672" y="6356350"/>
            <a:ext cx="2743200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6496A66E-9573-456D-A0FE-C204B59BB50F}" type="datetime1">
              <a:rPr lang="de-AT" smtClean="0"/>
              <a:t>04.02.2026</a:t>
            </a:fld>
            <a:endParaRPr lang="de-AT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0B05E785-4A71-B1FE-8BFF-91138C9DB1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de-DE" sz="1000" dirty="0"/>
              <a:t>Informationen zum HLG Sondervertragslehrpersonen</a:t>
            </a:r>
            <a:endParaRPr lang="de-AT" sz="1000" dirty="0"/>
          </a:p>
        </p:txBody>
      </p:sp>
    </p:spTree>
    <p:extLst>
      <p:ext uri="{BB962C8B-B14F-4D97-AF65-F5344CB8AC3E}">
        <p14:creationId xmlns:p14="http://schemas.microsoft.com/office/powerpoint/2010/main" val="24471483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C912DDF-0243-E121-0F01-664C7B01E08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900E9D1D-A6C0-01E2-E8C0-5AFCF40E20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D7CFC30-1BCE-3246-EFA2-B49D145AD53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/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6E915AD9-3228-9EA8-E65B-CB6B25683FA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21863" y="508838"/>
            <a:ext cx="5217958" cy="6239661"/>
            <a:chOff x="-19221" y="251144"/>
            <a:chExt cx="5217958" cy="6239661"/>
          </a:xfrm>
        </p:grpSpPr>
        <p:sp>
          <p:nvSpPr>
            <p:cNvPr id="7" name="Freeform: Shape 14">
              <a:extLst>
                <a:ext uri="{FF2B5EF4-FFF2-40B4-BE49-F238E27FC236}">
                  <a16:creationId xmlns:a16="http://schemas.microsoft.com/office/drawing/2014/main" id="{6E743F2B-B291-C193-D24E-0816EB6E01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1" y="251144"/>
              <a:ext cx="5187198" cy="6239661"/>
            </a:xfrm>
            <a:custGeom>
              <a:avLst/>
              <a:gdLst>
                <a:gd name="connsiteX0" fmla="*/ 2011811 w 5187198"/>
                <a:gd name="connsiteY0" fmla="*/ 4 h 6239661"/>
                <a:gd name="connsiteX1" fmla="*/ 2617011 w 5187198"/>
                <a:gd name="connsiteY1" fmla="*/ 70590 h 6239661"/>
                <a:gd name="connsiteX2" fmla="*/ 2690321 w 5187198"/>
                <a:gd name="connsiteY2" fmla="*/ 88146 h 6239661"/>
                <a:gd name="connsiteX3" fmla="*/ 2726863 w 5187198"/>
                <a:gd name="connsiteY3" fmla="*/ 97127 h 6239661"/>
                <a:gd name="connsiteX4" fmla="*/ 2762951 w 5187198"/>
                <a:gd name="connsiteY4" fmla="*/ 107375 h 6239661"/>
                <a:gd name="connsiteX5" fmla="*/ 2834843 w 5187198"/>
                <a:gd name="connsiteY5" fmla="*/ 128493 h 6239661"/>
                <a:gd name="connsiteX6" fmla="*/ 2906574 w 5187198"/>
                <a:gd name="connsiteY6" fmla="*/ 151076 h 6239661"/>
                <a:gd name="connsiteX7" fmla="*/ 3049504 w 5187198"/>
                <a:gd name="connsiteY7" fmla="*/ 202124 h 6239661"/>
                <a:gd name="connsiteX8" fmla="*/ 3189518 w 5187198"/>
                <a:gd name="connsiteY8" fmla="*/ 260159 h 6239661"/>
                <a:gd name="connsiteX9" fmla="*/ 3326048 w 5187198"/>
                <a:gd name="connsiteY9" fmla="*/ 325143 h 6239661"/>
                <a:gd name="connsiteX10" fmla="*/ 3459166 w 5187198"/>
                <a:gd name="connsiteY10" fmla="*/ 395936 h 6239661"/>
                <a:gd name="connsiteX11" fmla="*/ 3588578 w 5187198"/>
                <a:gd name="connsiteY11" fmla="*/ 472343 h 6239661"/>
                <a:gd name="connsiteX12" fmla="*/ 3651864 w 5187198"/>
                <a:gd name="connsiteY12" fmla="*/ 512600 h 6239661"/>
                <a:gd name="connsiteX13" fmla="*/ 3714514 w 5187198"/>
                <a:gd name="connsiteY13" fmla="*/ 553499 h 6239661"/>
                <a:gd name="connsiteX14" fmla="*/ 4181221 w 5187198"/>
                <a:gd name="connsiteY14" fmla="*/ 922912 h 6239661"/>
                <a:gd name="connsiteX15" fmla="*/ 4582963 w 5187198"/>
                <a:gd name="connsiteY15" fmla="*/ 1358264 h 6239661"/>
                <a:gd name="connsiteX16" fmla="*/ 4670721 w 5187198"/>
                <a:gd name="connsiteY16" fmla="*/ 1477644 h 6239661"/>
                <a:gd name="connsiteX17" fmla="*/ 4752378 w 5187198"/>
                <a:gd name="connsiteY17" fmla="*/ 1601187 h 6239661"/>
                <a:gd name="connsiteX18" fmla="*/ 4772168 w 5187198"/>
                <a:gd name="connsiteY18" fmla="*/ 1632456 h 6239661"/>
                <a:gd name="connsiteX19" fmla="*/ 4782117 w 5187198"/>
                <a:gd name="connsiteY19" fmla="*/ 1648104 h 6239661"/>
                <a:gd name="connsiteX20" fmla="*/ 4791381 w 5187198"/>
                <a:gd name="connsiteY20" fmla="*/ 1664150 h 6239661"/>
                <a:gd name="connsiteX21" fmla="*/ 4828190 w 5187198"/>
                <a:gd name="connsiteY21" fmla="*/ 1728379 h 6239661"/>
                <a:gd name="connsiteX22" fmla="*/ 4864832 w 5187198"/>
                <a:gd name="connsiteY22" fmla="*/ 1792796 h 6239661"/>
                <a:gd name="connsiteX23" fmla="*/ 4899201 w 5187198"/>
                <a:gd name="connsiteY23" fmla="*/ 1858342 h 6239661"/>
                <a:gd name="connsiteX24" fmla="*/ 4933266 w 5187198"/>
                <a:gd name="connsiteY24" fmla="*/ 1924155 h 6239661"/>
                <a:gd name="connsiteX25" fmla="*/ 4964403 w 5187198"/>
                <a:gd name="connsiteY25" fmla="*/ 1991384 h 6239661"/>
                <a:gd name="connsiteX26" fmla="*/ 4995019 w 5187198"/>
                <a:gd name="connsiteY26" fmla="*/ 2058823 h 6239661"/>
                <a:gd name="connsiteX27" fmla="*/ 5021999 w 5187198"/>
                <a:gd name="connsiteY27" fmla="*/ 2127723 h 6239661"/>
                <a:gd name="connsiteX28" fmla="*/ 5048321 w 5187198"/>
                <a:gd name="connsiteY28" fmla="*/ 2196908 h 6239661"/>
                <a:gd name="connsiteX29" fmla="*/ 5070546 w 5187198"/>
                <a:gd name="connsiteY29" fmla="*/ 2267547 h 6239661"/>
                <a:gd name="connsiteX30" fmla="*/ 5092171 w 5187198"/>
                <a:gd name="connsiteY30" fmla="*/ 2338256 h 6239661"/>
                <a:gd name="connsiteX31" fmla="*/ 5110305 w 5187198"/>
                <a:gd name="connsiteY31" fmla="*/ 2409886 h 6239661"/>
                <a:gd name="connsiteX32" fmla="*/ 5186393 w 5187198"/>
                <a:gd name="connsiteY32" fmla="*/ 2992022 h 6239661"/>
                <a:gd name="connsiteX33" fmla="*/ 5149045 w 5187198"/>
                <a:gd name="connsiteY33" fmla="*/ 3571816 h 6239661"/>
                <a:gd name="connsiteX34" fmla="*/ 5126572 w 5187198"/>
                <a:gd name="connsiteY34" fmla="*/ 3714520 h 6239661"/>
                <a:gd name="connsiteX35" fmla="*/ 5099067 w 5187198"/>
                <a:gd name="connsiteY35" fmla="*/ 3856108 h 6239661"/>
                <a:gd name="connsiteX36" fmla="*/ 5095699 w 5187198"/>
                <a:gd name="connsiteY36" fmla="*/ 3873868 h 6239661"/>
                <a:gd name="connsiteX37" fmla="*/ 5091573 w 5187198"/>
                <a:gd name="connsiteY37" fmla="*/ 3891426 h 6239661"/>
                <a:gd name="connsiteX38" fmla="*/ 5083324 w 5187198"/>
                <a:gd name="connsiteY38" fmla="*/ 3926541 h 6239661"/>
                <a:gd name="connsiteX39" fmla="*/ 5067256 w 5187198"/>
                <a:gd name="connsiteY39" fmla="*/ 3996889 h 6239661"/>
                <a:gd name="connsiteX40" fmla="*/ 5059194 w 5187198"/>
                <a:gd name="connsiteY40" fmla="*/ 4032171 h 6239661"/>
                <a:gd name="connsiteX41" fmla="*/ 5049522 w 5187198"/>
                <a:gd name="connsiteY41" fmla="*/ 4067833 h 6239661"/>
                <a:gd name="connsiteX42" fmla="*/ 5040067 w 5187198"/>
                <a:gd name="connsiteY42" fmla="*/ 4103553 h 6239661"/>
                <a:gd name="connsiteX43" fmla="*/ 5028960 w 5187198"/>
                <a:gd name="connsiteY43" fmla="*/ 4138946 h 6239661"/>
                <a:gd name="connsiteX44" fmla="*/ 4917351 w 5187198"/>
                <a:gd name="connsiteY44" fmla="*/ 4417041 h 6239661"/>
                <a:gd name="connsiteX45" fmla="*/ 4756163 w 5187198"/>
                <a:gd name="connsiteY45" fmla="*/ 4676402 h 6239661"/>
                <a:gd name="connsiteX46" fmla="*/ 4322493 w 5187198"/>
                <a:gd name="connsiteY46" fmla="*/ 5105604 h 6239661"/>
                <a:gd name="connsiteX47" fmla="*/ 3840510 w 5187198"/>
                <a:gd name="connsiteY47" fmla="*/ 5429590 h 6239661"/>
                <a:gd name="connsiteX48" fmla="*/ 3606447 w 5187198"/>
                <a:gd name="connsiteY48" fmla="*/ 5572862 h 6239661"/>
                <a:gd name="connsiteX49" fmla="*/ 3488814 w 5187198"/>
                <a:gd name="connsiteY49" fmla="*/ 5647178 h 6239661"/>
                <a:gd name="connsiteX50" fmla="*/ 3365864 w 5187198"/>
                <a:gd name="connsiteY50" fmla="*/ 5722735 h 6239661"/>
                <a:gd name="connsiteX51" fmla="*/ 2839486 w 5187198"/>
                <a:gd name="connsiteY51" fmla="*/ 5999120 h 6239661"/>
                <a:gd name="connsiteX52" fmla="*/ 2242423 w 5187198"/>
                <a:gd name="connsiteY52" fmla="*/ 6192346 h 6239661"/>
                <a:gd name="connsiteX53" fmla="*/ 1589380 w 5187198"/>
                <a:gd name="connsiteY53" fmla="*/ 6230657 h 6239661"/>
                <a:gd name="connsiteX54" fmla="*/ 1548244 w 5187198"/>
                <a:gd name="connsiteY54" fmla="*/ 6226706 h 6239661"/>
                <a:gd name="connsiteX55" fmla="*/ 1507348 w 5187198"/>
                <a:gd name="connsiteY55" fmla="*/ 6221428 h 6239661"/>
                <a:gd name="connsiteX56" fmla="*/ 1466401 w 5187198"/>
                <a:gd name="connsiteY56" fmla="*/ 6215904 h 6239661"/>
                <a:gd name="connsiteX57" fmla="*/ 1425773 w 5187198"/>
                <a:gd name="connsiteY57" fmla="*/ 6209191 h 6239661"/>
                <a:gd name="connsiteX58" fmla="*/ 1344960 w 5187198"/>
                <a:gd name="connsiteY58" fmla="*/ 6193681 h 6239661"/>
                <a:gd name="connsiteX59" fmla="*/ 1265007 w 5187198"/>
                <a:gd name="connsiteY59" fmla="*/ 6175388 h 6239661"/>
                <a:gd name="connsiteX60" fmla="*/ 1225415 w 5187198"/>
                <a:gd name="connsiteY60" fmla="*/ 6165243 h 6239661"/>
                <a:gd name="connsiteX61" fmla="*/ 1186567 w 5187198"/>
                <a:gd name="connsiteY61" fmla="*/ 6154486 h 6239661"/>
                <a:gd name="connsiteX62" fmla="*/ 1111158 w 5187198"/>
                <a:gd name="connsiteY62" fmla="*/ 6130918 h 6239661"/>
                <a:gd name="connsiteX63" fmla="*/ 1035915 w 5187198"/>
                <a:gd name="connsiteY63" fmla="*/ 6107163 h 6239661"/>
                <a:gd name="connsiteX64" fmla="*/ 961579 w 5187198"/>
                <a:gd name="connsiteY64" fmla="*/ 6079594 h 6239661"/>
                <a:gd name="connsiteX65" fmla="*/ 395297 w 5187198"/>
                <a:gd name="connsiteY65" fmla="*/ 5792812 h 6239661"/>
                <a:gd name="connsiteX66" fmla="*/ 265239 w 5187198"/>
                <a:gd name="connsiteY66" fmla="*/ 5701511 h 6239661"/>
                <a:gd name="connsiteX67" fmla="*/ 233756 w 5187198"/>
                <a:gd name="connsiteY67" fmla="*/ 5677542 h 6239661"/>
                <a:gd name="connsiteX68" fmla="*/ 202800 w 5187198"/>
                <a:gd name="connsiteY68" fmla="*/ 5652902 h 6239661"/>
                <a:gd name="connsiteX69" fmla="*/ 140918 w 5187198"/>
                <a:gd name="connsiteY69" fmla="*/ 5603515 h 6239661"/>
                <a:gd name="connsiteX70" fmla="*/ 110625 w 5187198"/>
                <a:gd name="connsiteY70" fmla="*/ 5578127 h 6239661"/>
                <a:gd name="connsiteX71" fmla="*/ 95631 w 5187198"/>
                <a:gd name="connsiteY71" fmla="*/ 5565299 h 6239661"/>
                <a:gd name="connsiteX72" fmla="*/ 81966 w 5187198"/>
                <a:gd name="connsiteY72" fmla="*/ 5550973 h 6239661"/>
                <a:gd name="connsiteX73" fmla="*/ 27991 w 5187198"/>
                <a:gd name="connsiteY73" fmla="*/ 5493272 h 6239661"/>
                <a:gd name="connsiteX74" fmla="*/ 1454 w 5187198"/>
                <a:gd name="connsiteY74" fmla="*/ 5464252 h 6239661"/>
                <a:gd name="connsiteX75" fmla="*/ 0 w 5187198"/>
                <a:gd name="connsiteY75" fmla="*/ 5462518 h 6239661"/>
                <a:gd name="connsiteX76" fmla="*/ 0 w 5187198"/>
                <a:gd name="connsiteY76" fmla="*/ 4720187 h 6239661"/>
                <a:gd name="connsiteX77" fmla="*/ 109684 w 5187198"/>
                <a:gd name="connsiteY77" fmla="*/ 4836724 h 6239661"/>
                <a:gd name="connsiteX78" fmla="*/ 306959 w 5187198"/>
                <a:gd name="connsiteY78" fmla="*/ 5007200 h 6239661"/>
                <a:gd name="connsiteX79" fmla="*/ 358101 w 5187198"/>
                <a:gd name="connsiteY79" fmla="*/ 5046057 h 6239661"/>
                <a:gd name="connsiteX80" fmla="*/ 383328 w 5187198"/>
                <a:gd name="connsiteY80" fmla="*/ 5065684 h 6239661"/>
                <a:gd name="connsiteX81" fmla="*/ 409503 w 5187198"/>
                <a:gd name="connsiteY81" fmla="*/ 5083942 h 6239661"/>
                <a:gd name="connsiteX82" fmla="*/ 461889 w 5187198"/>
                <a:gd name="connsiteY82" fmla="*/ 5119888 h 6239661"/>
                <a:gd name="connsiteX83" fmla="*/ 474883 w 5187198"/>
                <a:gd name="connsiteY83" fmla="*/ 5128933 h 6239661"/>
                <a:gd name="connsiteX84" fmla="*/ 486410 w 5187198"/>
                <a:gd name="connsiteY84" fmla="*/ 5139557 h 6239661"/>
                <a:gd name="connsiteX85" fmla="*/ 510852 w 5187198"/>
                <a:gd name="connsiteY85" fmla="*/ 5159089 h 6239661"/>
                <a:gd name="connsiteX86" fmla="*/ 560653 w 5187198"/>
                <a:gd name="connsiteY86" fmla="*/ 5196893 h 6239661"/>
                <a:gd name="connsiteX87" fmla="*/ 585485 w 5187198"/>
                <a:gd name="connsiteY87" fmla="*/ 5215834 h 6239661"/>
                <a:gd name="connsiteX88" fmla="*/ 610707 w 5187198"/>
                <a:gd name="connsiteY88" fmla="*/ 5234185 h 6239661"/>
                <a:gd name="connsiteX89" fmla="*/ 714768 w 5187198"/>
                <a:gd name="connsiteY89" fmla="*/ 5303103 h 6239661"/>
                <a:gd name="connsiteX90" fmla="*/ 1166634 w 5187198"/>
                <a:gd name="connsiteY90" fmla="*/ 5513322 h 6239661"/>
                <a:gd name="connsiteX91" fmla="*/ 1225991 w 5187198"/>
                <a:gd name="connsiteY91" fmla="*/ 5533632 h 6239661"/>
                <a:gd name="connsiteX92" fmla="*/ 1286680 w 5187198"/>
                <a:gd name="connsiteY92" fmla="*/ 5550705 h 6239661"/>
                <a:gd name="connsiteX93" fmla="*/ 1347310 w 5187198"/>
                <a:gd name="connsiteY93" fmla="*/ 5567995 h 6239661"/>
                <a:gd name="connsiteX94" fmla="*/ 1377002 w 5187198"/>
                <a:gd name="connsiteY94" fmla="*/ 5575719 h 6239661"/>
                <a:gd name="connsiteX95" fmla="*/ 1406328 w 5187198"/>
                <a:gd name="connsiteY95" fmla="*/ 5582649 h 6239661"/>
                <a:gd name="connsiteX96" fmla="*/ 1465060 w 5187198"/>
                <a:gd name="connsiteY96" fmla="*/ 5594909 h 6239661"/>
                <a:gd name="connsiteX97" fmla="*/ 1523881 w 5187198"/>
                <a:gd name="connsiteY97" fmla="*/ 5605105 h 6239661"/>
                <a:gd name="connsiteX98" fmla="*/ 1553325 w 5187198"/>
                <a:gd name="connsiteY98" fmla="*/ 5609865 h 6239661"/>
                <a:gd name="connsiteX99" fmla="*/ 1582813 w 5187198"/>
                <a:gd name="connsiteY99" fmla="*/ 5613593 h 6239661"/>
                <a:gd name="connsiteX100" fmla="*/ 1612301 w 5187198"/>
                <a:gd name="connsiteY100" fmla="*/ 5617321 h 6239661"/>
                <a:gd name="connsiteX101" fmla="*/ 1641863 w 5187198"/>
                <a:gd name="connsiteY101" fmla="*/ 5619910 h 6239661"/>
                <a:gd name="connsiteX102" fmla="*/ 2117508 w 5187198"/>
                <a:gd name="connsiteY102" fmla="*/ 5595156 h 6239661"/>
                <a:gd name="connsiteX103" fmla="*/ 2597368 w 5187198"/>
                <a:gd name="connsiteY103" fmla="*/ 5447381 h 6239661"/>
                <a:gd name="connsiteX104" fmla="*/ 3082968 w 5187198"/>
                <a:gd name="connsiteY104" fmla="*/ 5223245 h 6239661"/>
                <a:gd name="connsiteX105" fmla="*/ 3334855 w 5187198"/>
                <a:gd name="connsiteY105" fmla="*/ 5097383 h 6239661"/>
                <a:gd name="connsiteX106" fmla="*/ 3599509 w 5187198"/>
                <a:gd name="connsiteY106" fmla="*/ 4976217 h 6239661"/>
                <a:gd name="connsiteX107" fmla="*/ 4112002 w 5187198"/>
                <a:gd name="connsiteY107" fmla="*/ 4766359 h 6239661"/>
                <a:gd name="connsiteX108" fmla="*/ 4348983 w 5187198"/>
                <a:gd name="connsiteY108" fmla="*/ 4649833 h 6239661"/>
                <a:gd name="connsiteX109" fmla="*/ 4560505 w 5187198"/>
                <a:gd name="connsiteY109" fmla="*/ 4501564 h 6239661"/>
                <a:gd name="connsiteX110" fmla="*/ 4731963 w 5187198"/>
                <a:gd name="connsiteY110" fmla="*/ 4309870 h 6239661"/>
                <a:gd name="connsiteX111" fmla="*/ 4852344 w 5187198"/>
                <a:gd name="connsiteY111" fmla="*/ 4078640 h 6239661"/>
                <a:gd name="connsiteX112" fmla="*/ 4863972 w 5187198"/>
                <a:gd name="connsiteY112" fmla="*/ 4047790 h 6239661"/>
                <a:gd name="connsiteX113" fmla="*/ 4874144 w 5187198"/>
                <a:gd name="connsiteY113" fmla="*/ 4016320 h 6239661"/>
                <a:gd name="connsiteX114" fmla="*/ 4884127 w 5187198"/>
                <a:gd name="connsiteY114" fmla="*/ 3984682 h 6239661"/>
                <a:gd name="connsiteX115" fmla="*/ 4892800 w 5187198"/>
                <a:gd name="connsiteY115" fmla="*/ 3951883 h 6239661"/>
                <a:gd name="connsiteX116" fmla="*/ 4909526 w 5187198"/>
                <a:gd name="connsiteY116" fmla="*/ 3886001 h 6239661"/>
                <a:gd name="connsiteX117" fmla="*/ 4917687 w 5187198"/>
                <a:gd name="connsiteY117" fmla="*/ 3852948 h 6239661"/>
                <a:gd name="connsiteX118" fmla="*/ 4921768 w 5187198"/>
                <a:gd name="connsiteY118" fmla="*/ 3836422 h 6239661"/>
                <a:gd name="connsiteX119" fmla="*/ 4924845 w 5187198"/>
                <a:gd name="connsiteY119" fmla="*/ 3819742 h 6239661"/>
                <a:gd name="connsiteX120" fmla="*/ 4948230 w 5187198"/>
                <a:gd name="connsiteY120" fmla="*/ 3685744 h 6239661"/>
                <a:gd name="connsiteX121" fmla="*/ 4962782 w 5187198"/>
                <a:gd name="connsiteY121" fmla="*/ 3550540 h 6239661"/>
                <a:gd name="connsiteX122" fmla="*/ 4939468 w 5187198"/>
                <a:gd name="connsiteY122" fmla="*/ 3010249 h 6239661"/>
                <a:gd name="connsiteX123" fmla="*/ 4816901 w 5187198"/>
                <a:gd name="connsiteY123" fmla="*/ 2488224 h 6239661"/>
                <a:gd name="connsiteX124" fmla="*/ 4797005 w 5187198"/>
                <a:gd name="connsiteY124" fmla="*/ 2424470 h 6239661"/>
                <a:gd name="connsiteX125" fmla="*/ 4774433 w 5187198"/>
                <a:gd name="connsiteY125" fmla="*/ 2361620 h 6239661"/>
                <a:gd name="connsiteX126" fmla="*/ 4752459 w 5187198"/>
                <a:gd name="connsiteY126" fmla="*/ 2298700 h 6239661"/>
                <a:gd name="connsiteX127" fmla="*/ 4728083 w 5187198"/>
                <a:gd name="connsiteY127" fmla="*/ 2236526 h 6239661"/>
                <a:gd name="connsiteX128" fmla="*/ 4704471 w 5187198"/>
                <a:gd name="connsiteY128" fmla="*/ 2174095 h 6239661"/>
                <a:gd name="connsiteX129" fmla="*/ 4678399 w 5187198"/>
                <a:gd name="connsiteY129" fmla="*/ 2112626 h 6239661"/>
                <a:gd name="connsiteX130" fmla="*/ 4652601 w 5187198"/>
                <a:gd name="connsiteY130" fmla="*/ 2050999 h 6239661"/>
                <a:gd name="connsiteX131" fmla="*/ 4624205 w 5187198"/>
                <a:gd name="connsiteY131" fmla="*/ 1990415 h 6239661"/>
                <a:gd name="connsiteX132" fmla="*/ 4595398 w 5187198"/>
                <a:gd name="connsiteY132" fmla="*/ 1930069 h 6239661"/>
                <a:gd name="connsiteX133" fmla="*/ 4563827 w 5187198"/>
                <a:gd name="connsiteY133" fmla="*/ 1870952 h 6239661"/>
                <a:gd name="connsiteX134" fmla="*/ 4531433 w 5187198"/>
                <a:gd name="connsiteY134" fmla="*/ 1812311 h 6239661"/>
                <a:gd name="connsiteX135" fmla="*/ 4523315 w 5187198"/>
                <a:gd name="connsiteY135" fmla="*/ 1797616 h 6239661"/>
                <a:gd name="connsiteX136" fmla="*/ 4514482 w 5187198"/>
                <a:gd name="connsiteY136" fmla="*/ 1783425 h 6239661"/>
                <a:gd name="connsiteX137" fmla="*/ 4496845 w 5187198"/>
                <a:gd name="connsiteY137" fmla="*/ 1754936 h 6239661"/>
                <a:gd name="connsiteX138" fmla="*/ 4461463 w 5187198"/>
                <a:gd name="connsiteY138" fmla="*/ 1697929 h 6239661"/>
                <a:gd name="connsiteX139" fmla="*/ 4452660 w 5187198"/>
                <a:gd name="connsiteY139" fmla="*/ 1683629 h 6239661"/>
                <a:gd name="connsiteX140" fmla="*/ 4443141 w 5187198"/>
                <a:gd name="connsiteY140" fmla="*/ 1669834 h 6239661"/>
                <a:gd name="connsiteX141" fmla="*/ 4424241 w 5187198"/>
                <a:gd name="connsiteY141" fmla="*/ 1642166 h 6239661"/>
                <a:gd name="connsiteX142" fmla="*/ 4346886 w 5187198"/>
                <a:gd name="connsiteY142" fmla="*/ 1532412 h 6239661"/>
                <a:gd name="connsiteX143" fmla="*/ 3985497 w 5187198"/>
                <a:gd name="connsiteY143" fmla="*/ 1134649 h 6239661"/>
                <a:gd name="connsiteX144" fmla="*/ 3545665 w 5187198"/>
                <a:gd name="connsiteY144" fmla="*/ 825877 h 6239661"/>
                <a:gd name="connsiteX145" fmla="*/ 3486190 w 5187198"/>
                <a:gd name="connsiteY145" fmla="*/ 794756 h 6239661"/>
                <a:gd name="connsiteX146" fmla="*/ 3426182 w 5187198"/>
                <a:gd name="connsiteY146" fmla="*/ 764765 h 6239661"/>
                <a:gd name="connsiteX147" fmla="*/ 3365044 w 5187198"/>
                <a:gd name="connsiteY147" fmla="*/ 737255 h 6239661"/>
                <a:gd name="connsiteX148" fmla="*/ 3334529 w 5187198"/>
                <a:gd name="connsiteY148" fmla="*/ 723514 h 6239661"/>
                <a:gd name="connsiteX149" fmla="*/ 3303733 w 5187198"/>
                <a:gd name="connsiteY149" fmla="*/ 710395 h 6239661"/>
                <a:gd name="connsiteX150" fmla="*/ 3179033 w 5187198"/>
                <a:gd name="connsiteY150" fmla="*/ 662259 h 6239661"/>
                <a:gd name="connsiteX151" fmla="*/ 3052408 w 5187198"/>
                <a:gd name="connsiteY151" fmla="*/ 620447 h 6239661"/>
                <a:gd name="connsiteX152" fmla="*/ 2924325 w 5187198"/>
                <a:gd name="connsiteY152" fmla="*/ 584505 h 6239661"/>
                <a:gd name="connsiteX153" fmla="*/ 2859667 w 5187198"/>
                <a:gd name="connsiteY153" fmla="*/ 569266 h 6239661"/>
                <a:gd name="connsiteX154" fmla="*/ 2795226 w 5187198"/>
                <a:gd name="connsiteY154" fmla="*/ 554085 h 6239661"/>
                <a:gd name="connsiteX155" fmla="*/ 2729702 w 5187198"/>
                <a:gd name="connsiteY155" fmla="*/ 540354 h 6239661"/>
                <a:gd name="connsiteX156" fmla="*/ 2663758 w 5187198"/>
                <a:gd name="connsiteY156" fmla="*/ 527322 h 6239661"/>
                <a:gd name="connsiteX157" fmla="*/ 2630927 w 5187198"/>
                <a:gd name="connsiteY157" fmla="*/ 520495 h 6239661"/>
                <a:gd name="connsiteX158" fmla="*/ 2597965 w 5187198"/>
                <a:gd name="connsiteY158" fmla="*/ 515024 h 6239661"/>
                <a:gd name="connsiteX159" fmla="*/ 2532205 w 5187198"/>
                <a:gd name="connsiteY159" fmla="*/ 503895 h 6239661"/>
                <a:gd name="connsiteX160" fmla="*/ 2010064 w 5187198"/>
                <a:gd name="connsiteY160" fmla="*/ 452552 h 6239661"/>
                <a:gd name="connsiteX161" fmla="*/ 1494552 w 5187198"/>
                <a:gd name="connsiteY161" fmla="*/ 485055 h 6239661"/>
                <a:gd name="connsiteX162" fmla="*/ 1366896 w 5187198"/>
                <a:gd name="connsiteY162" fmla="*/ 509389 h 6239661"/>
                <a:gd name="connsiteX163" fmla="*/ 1240175 w 5187198"/>
                <a:gd name="connsiteY163" fmla="*/ 541045 h 6239661"/>
                <a:gd name="connsiteX164" fmla="*/ 1177438 w 5187198"/>
                <a:gd name="connsiteY164" fmla="*/ 560170 h 6239661"/>
                <a:gd name="connsiteX165" fmla="*/ 1145987 w 5187198"/>
                <a:gd name="connsiteY165" fmla="*/ 569826 h 6239661"/>
                <a:gd name="connsiteX166" fmla="*/ 1130315 w 5187198"/>
                <a:gd name="connsiteY166" fmla="*/ 574669 h 6239661"/>
                <a:gd name="connsiteX167" fmla="*/ 1114873 w 5187198"/>
                <a:gd name="connsiteY167" fmla="*/ 580384 h 6239661"/>
                <a:gd name="connsiteX168" fmla="*/ 1052839 w 5187198"/>
                <a:gd name="connsiteY168" fmla="*/ 602943 h 6239661"/>
                <a:gd name="connsiteX169" fmla="*/ 991135 w 5187198"/>
                <a:gd name="connsiteY169" fmla="*/ 626866 h 6239661"/>
                <a:gd name="connsiteX170" fmla="*/ 930179 w 5187198"/>
                <a:gd name="connsiteY170" fmla="*/ 653191 h 6239661"/>
                <a:gd name="connsiteX171" fmla="*/ 869768 w 5187198"/>
                <a:gd name="connsiteY171" fmla="*/ 680937 h 6239661"/>
                <a:gd name="connsiteX172" fmla="*/ 810085 w 5187198"/>
                <a:gd name="connsiteY172" fmla="*/ 710734 h 6239661"/>
                <a:gd name="connsiteX173" fmla="*/ 751220 w 5187198"/>
                <a:gd name="connsiteY173" fmla="*/ 741794 h 6239661"/>
                <a:gd name="connsiteX174" fmla="*/ 532669 w 5187198"/>
                <a:gd name="connsiteY174" fmla="*/ 881688 h 6239661"/>
                <a:gd name="connsiteX175" fmla="*/ 354185 w 5187198"/>
                <a:gd name="connsiteY175" fmla="*/ 1050286 h 6239661"/>
                <a:gd name="connsiteX176" fmla="*/ 315980 w 5187198"/>
                <a:gd name="connsiteY176" fmla="*/ 1098125 h 6239661"/>
                <a:gd name="connsiteX177" fmla="*/ 280345 w 5187198"/>
                <a:gd name="connsiteY177" fmla="*/ 1149782 h 6239661"/>
                <a:gd name="connsiteX178" fmla="*/ 245890 w 5187198"/>
                <a:gd name="connsiteY178" fmla="*/ 1203959 h 6239661"/>
                <a:gd name="connsiteX179" fmla="*/ 212162 w 5187198"/>
                <a:gd name="connsiteY179" fmla="*/ 1260184 h 6239661"/>
                <a:gd name="connsiteX180" fmla="*/ 80716 w 5187198"/>
                <a:gd name="connsiteY180" fmla="*/ 1502476 h 6239661"/>
                <a:gd name="connsiteX181" fmla="*/ 0 w 5187198"/>
                <a:gd name="connsiteY181" fmla="*/ 1648841 h 6239661"/>
                <a:gd name="connsiteX182" fmla="*/ 0 w 5187198"/>
                <a:gd name="connsiteY182" fmla="*/ 954863 h 6239661"/>
                <a:gd name="connsiteX183" fmla="*/ 43491 w 5187198"/>
                <a:gd name="connsiteY183" fmla="*/ 895513 h 6239661"/>
                <a:gd name="connsiteX184" fmla="*/ 93923 w 5187198"/>
                <a:gd name="connsiteY184" fmla="*/ 834489 h 6239661"/>
                <a:gd name="connsiteX185" fmla="*/ 323465 w 5187198"/>
                <a:gd name="connsiteY185" fmla="*/ 617671 h 6239661"/>
                <a:gd name="connsiteX186" fmla="*/ 574777 w 5187198"/>
                <a:gd name="connsiteY186" fmla="*/ 446794 h 6239661"/>
                <a:gd name="connsiteX187" fmla="*/ 638943 w 5187198"/>
                <a:gd name="connsiteY187" fmla="*/ 408925 h 6239661"/>
                <a:gd name="connsiteX188" fmla="*/ 703505 w 5187198"/>
                <a:gd name="connsiteY188" fmla="*/ 371742 h 6239661"/>
                <a:gd name="connsiteX189" fmla="*/ 769262 w 5187198"/>
                <a:gd name="connsiteY189" fmla="*/ 336154 h 6239661"/>
                <a:gd name="connsiteX190" fmla="*/ 835552 w 5187198"/>
                <a:gd name="connsiteY190" fmla="*/ 301173 h 6239661"/>
                <a:gd name="connsiteX191" fmla="*/ 902979 w 5187198"/>
                <a:gd name="connsiteY191" fmla="*/ 268004 h 6239661"/>
                <a:gd name="connsiteX192" fmla="*/ 971127 w 5187198"/>
                <a:gd name="connsiteY192" fmla="*/ 235607 h 6239661"/>
                <a:gd name="connsiteX193" fmla="*/ 988238 w 5187198"/>
                <a:gd name="connsiteY193" fmla="*/ 227556 h 6239661"/>
                <a:gd name="connsiteX194" fmla="*/ 1005744 w 5187198"/>
                <a:gd name="connsiteY194" fmla="*/ 220191 h 6239661"/>
                <a:gd name="connsiteX195" fmla="*/ 1040729 w 5187198"/>
                <a:gd name="connsiteY195" fmla="*/ 205569 h 6239661"/>
                <a:gd name="connsiteX196" fmla="*/ 1110835 w 5187198"/>
                <a:gd name="connsiteY196" fmla="*/ 176248 h 6239661"/>
                <a:gd name="connsiteX197" fmla="*/ 1254256 w 5187198"/>
                <a:gd name="connsiteY197" fmla="*/ 123796 h 6239661"/>
                <a:gd name="connsiteX198" fmla="*/ 1401310 w 5187198"/>
                <a:gd name="connsiteY198" fmla="*/ 79852 h 6239661"/>
                <a:gd name="connsiteX199" fmla="*/ 2011811 w 5187198"/>
                <a:gd name="connsiteY199" fmla="*/ 4 h 62396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</a:cxnLst>
              <a:rect l="l" t="t" r="r" b="b"/>
              <a:pathLst>
                <a:path w="5187198" h="6239661">
                  <a:moveTo>
                    <a:pt x="2011811" y="4"/>
                  </a:moveTo>
                  <a:cubicBezTo>
                    <a:pt x="2217306" y="120"/>
                    <a:pt x="2420903" y="25925"/>
                    <a:pt x="2617011" y="70590"/>
                  </a:cubicBezTo>
                  <a:lnTo>
                    <a:pt x="2690321" y="88146"/>
                  </a:lnTo>
                  <a:lnTo>
                    <a:pt x="2726863" y="97127"/>
                  </a:lnTo>
                  <a:lnTo>
                    <a:pt x="2762951" y="107375"/>
                  </a:lnTo>
                  <a:lnTo>
                    <a:pt x="2834843" y="128493"/>
                  </a:lnTo>
                  <a:cubicBezTo>
                    <a:pt x="2858788" y="135605"/>
                    <a:pt x="2882632" y="142226"/>
                    <a:pt x="2906574" y="151076"/>
                  </a:cubicBezTo>
                  <a:cubicBezTo>
                    <a:pt x="2954475" y="167852"/>
                    <a:pt x="3002363" y="183813"/>
                    <a:pt x="3049504" y="202124"/>
                  </a:cubicBezTo>
                  <a:lnTo>
                    <a:pt x="3189518" y="260159"/>
                  </a:lnTo>
                  <a:lnTo>
                    <a:pt x="3326048" y="325143"/>
                  </a:lnTo>
                  <a:cubicBezTo>
                    <a:pt x="3370687" y="348464"/>
                    <a:pt x="3414908" y="372485"/>
                    <a:pt x="3459166" y="395936"/>
                  </a:cubicBezTo>
                  <a:cubicBezTo>
                    <a:pt x="3502947" y="420302"/>
                    <a:pt x="3545491" y="447118"/>
                    <a:pt x="3588578" y="472343"/>
                  </a:cubicBezTo>
                  <a:cubicBezTo>
                    <a:pt x="3610346" y="484551"/>
                    <a:pt x="3630797" y="499072"/>
                    <a:pt x="3651864" y="512600"/>
                  </a:cubicBezTo>
                  <a:lnTo>
                    <a:pt x="3714514" y="553499"/>
                  </a:lnTo>
                  <a:cubicBezTo>
                    <a:pt x="3880005" y="664844"/>
                    <a:pt x="4036083" y="788388"/>
                    <a:pt x="4181221" y="922912"/>
                  </a:cubicBezTo>
                  <a:cubicBezTo>
                    <a:pt x="4326221" y="1057515"/>
                    <a:pt x="4461955" y="1202038"/>
                    <a:pt x="4582963" y="1358264"/>
                  </a:cubicBezTo>
                  <a:cubicBezTo>
                    <a:pt x="4614206" y="1396543"/>
                    <a:pt x="4642091" y="1437400"/>
                    <a:pt x="4670721" y="1477644"/>
                  </a:cubicBezTo>
                  <a:cubicBezTo>
                    <a:pt x="4700172" y="1517414"/>
                    <a:pt x="4725864" y="1559538"/>
                    <a:pt x="4752378" y="1601187"/>
                  </a:cubicBezTo>
                  <a:lnTo>
                    <a:pt x="4772168" y="1632456"/>
                  </a:lnTo>
                  <a:lnTo>
                    <a:pt x="4782117" y="1648104"/>
                  </a:lnTo>
                  <a:lnTo>
                    <a:pt x="4791381" y="1664150"/>
                  </a:lnTo>
                  <a:lnTo>
                    <a:pt x="4828190" y="1728379"/>
                  </a:lnTo>
                  <a:cubicBezTo>
                    <a:pt x="4840266" y="1749930"/>
                    <a:pt x="4853470" y="1770740"/>
                    <a:pt x="4864832" y="1792796"/>
                  </a:cubicBezTo>
                  <a:lnTo>
                    <a:pt x="4899201" y="1858342"/>
                  </a:lnTo>
                  <a:cubicBezTo>
                    <a:pt x="4910484" y="1880260"/>
                    <a:pt x="4922532" y="1901920"/>
                    <a:pt x="4933266" y="1924155"/>
                  </a:cubicBezTo>
                  <a:lnTo>
                    <a:pt x="4964403" y="1991384"/>
                  </a:lnTo>
                  <a:cubicBezTo>
                    <a:pt x="4974618" y="2013829"/>
                    <a:pt x="4985323" y="2036171"/>
                    <a:pt x="4995019" y="2058823"/>
                  </a:cubicBezTo>
                  <a:lnTo>
                    <a:pt x="5021999" y="2127723"/>
                  </a:lnTo>
                  <a:lnTo>
                    <a:pt x="5048321" y="2196908"/>
                  </a:lnTo>
                  <a:lnTo>
                    <a:pt x="5070546" y="2267547"/>
                  </a:lnTo>
                  <a:cubicBezTo>
                    <a:pt x="5078054" y="2291004"/>
                    <a:pt x="5085044" y="2314670"/>
                    <a:pt x="5092171" y="2338256"/>
                  </a:cubicBezTo>
                  <a:cubicBezTo>
                    <a:pt x="5098670" y="2362023"/>
                    <a:pt x="5104296" y="2386019"/>
                    <a:pt x="5110305" y="2409886"/>
                  </a:cubicBezTo>
                  <a:cubicBezTo>
                    <a:pt x="5158097" y="2600976"/>
                    <a:pt x="5182068" y="2797044"/>
                    <a:pt x="5186393" y="2992022"/>
                  </a:cubicBezTo>
                  <a:cubicBezTo>
                    <a:pt x="5191013" y="3187195"/>
                    <a:pt x="5175397" y="3380886"/>
                    <a:pt x="5149045" y="3571816"/>
                  </a:cubicBezTo>
                  <a:cubicBezTo>
                    <a:pt x="5141154" y="3619431"/>
                    <a:pt x="5133539" y="3666889"/>
                    <a:pt x="5126572" y="3714520"/>
                  </a:cubicBezTo>
                  <a:cubicBezTo>
                    <a:pt x="5117276" y="3761759"/>
                    <a:pt x="5107793" y="3808831"/>
                    <a:pt x="5099067" y="3856108"/>
                  </a:cubicBezTo>
                  <a:lnTo>
                    <a:pt x="5095699" y="3873868"/>
                  </a:lnTo>
                  <a:lnTo>
                    <a:pt x="5091573" y="3891426"/>
                  </a:lnTo>
                  <a:lnTo>
                    <a:pt x="5083324" y="3926541"/>
                  </a:lnTo>
                  <a:lnTo>
                    <a:pt x="5067256" y="3996889"/>
                  </a:lnTo>
                  <a:cubicBezTo>
                    <a:pt x="5064451" y="4008657"/>
                    <a:pt x="5062244" y="4020353"/>
                    <a:pt x="5059194" y="4032171"/>
                  </a:cubicBezTo>
                  <a:lnTo>
                    <a:pt x="5049522" y="4067833"/>
                  </a:lnTo>
                  <a:lnTo>
                    <a:pt x="5040067" y="4103553"/>
                  </a:lnTo>
                  <a:cubicBezTo>
                    <a:pt x="5036554" y="4115363"/>
                    <a:pt x="5032689" y="4127194"/>
                    <a:pt x="5028960" y="4138946"/>
                  </a:cubicBezTo>
                  <a:cubicBezTo>
                    <a:pt x="4999693" y="4233462"/>
                    <a:pt x="4962869" y="4326764"/>
                    <a:pt x="4917351" y="4417041"/>
                  </a:cubicBezTo>
                  <a:cubicBezTo>
                    <a:pt x="4871860" y="4507209"/>
                    <a:pt x="4817597" y="4594215"/>
                    <a:pt x="4756163" y="4676402"/>
                  </a:cubicBezTo>
                  <a:cubicBezTo>
                    <a:pt x="4632803" y="4840875"/>
                    <a:pt x="4480597" y="4982783"/>
                    <a:pt x="4322493" y="5105604"/>
                  </a:cubicBezTo>
                  <a:cubicBezTo>
                    <a:pt x="4163928" y="5228420"/>
                    <a:pt x="3999564" y="5332640"/>
                    <a:pt x="3840510" y="5429590"/>
                  </a:cubicBezTo>
                  <a:cubicBezTo>
                    <a:pt x="3760954" y="5478172"/>
                    <a:pt x="3682353" y="5524924"/>
                    <a:pt x="3606447" y="5572862"/>
                  </a:cubicBezTo>
                  <a:lnTo>
                    <a:pt x="3488814" y="5647178"/>
                  </a:lnTo>
                  <a:cubicBezTo>
                    <a:pt x="3448270" y="5672597"/>
                    <a:pt x="3407323" y="5697792"/>
                    <a:pt x="3365864" y="5722735"/>
                  </a:cubicBezTo>
                  <a:cubicBezTo>
                    <a:pt x="3200163" y="5822424"/>
                    <a:pt x="3026125" y="5917328"/>
                    <a:pt x="2839486" y="5999120"/>
                  </a:cubicBezTo>
                  <a:cubicBezTo>
                    <a:pt x="2653201" y="6080891"/>
                    <a:pt x="2453560" y="6149344"/>
                    <a:pt x="2242423" y="6192346"/>
                  </a:cubicBezTo>
                  <a:cubicBezTo>
                    <a:pt x="2031719" y="6235463"/>
                    <a:pt x="1808952" y="6251353"/>
                    <a:pt x="1589380" y="6230657"/>
                  </a:cubicBezTo>
                  <a:lnTo>
                    <a:pt x="1548244" y="6226706"/>
                  </a:lnTo>
                  <a:cubicBezTo>
                    <a:pt x="1534528" y="6225117"/>
                    <a:pt x="1520898" y="6223203"/>
                    <a:pt x="1507348" y="6221428"/>
                  </a:cubicBezTo>
                  <a:lnTo>
                    <a:pt x="1466401" y="6215904"/>
                  </a:lnTo>
                  <a:cubicBezTo>
                    <a:pt x="1452772" y="6213991"/>
                    <a:pt x="1439316" y="6211428"/>
                    <a:pt x="1425773" y="6209191"/>
                  </a:cubicBezTo>
                  <a:cubicBezTo>
                    <a:pt x="1398775" y="6204391"/>
                    <a:pt x="1371610" y="6199779"/>
                    <a:pt x="1344960" y="6193681"/>
                  </a:cubicBezTo>
                  <a:cubicBezTo>
                    <a:pt x="1318251" y="6187799"/>
                    <a:pt x="1291260" y="6182538"/>
                    <a:pt x="1265007" y="6175388"/>
                  </a:cubicBezTo>
                  <a:lnTo>
                    <a:pt x="1225415" y="6165243"/>
                  </a:lnTo>
                  <a:cubicBezTo>
                    <a:pt x="1212163" y="6161924"/>
                    <a:pt x="1198939" y="6158496"/>
                    <a:pt x="1186567" y="6154486"/>
                  </a:cubicBezTo>
                  <a:lnTo>
                    <a:pt x="1111158" y="6130918"/>
                  </a:lnTo>
                  <a:lnTo>
                    <a:pt x="1035915" y="6107163"/>
                  </a:lnTo>
                  <a:cubicBezTo>
                    <a:pt x="1010846" y="6099055"/>
                    <a:pt x="986357" y="6088784"/>
                    <a:pt x="961579" y="6079594"/>
                  </a:cubicBezTo>
                  <a:cubicBezTo>
                    <a:pt x="763709" y="6005594"/>
                    <a:pt x="572401" y="5909703"/>
                    <a:pt x="395297" y="5792812"/>
                  </a:cubicBezTo>
                  <a:lnTo>
                    <a:pt x="265239" y="5701511"/>
                  </a:lnTo>
                  <a:cubicBezTo>
                    <a:pt x="254227" y="5694155"/>
                    <a:pt x="244103" y="5685646"/>
                    <a:pt x="233756" y="5677542"/>
                  </a:cubicBezTo>
                  <a:lnTo>
                    <a:pt x="202800" y="5652902"/>
                  </a:lnTo>
                  <a:lnTo>
                    <a:pt x="140918" y="5603515"/>
                  </a:lnTo>
                  <a:cubicBezTo>
                    <a:pt x="130598" y="5595302"/>
                    <a:pt x="120280" y="5587089"/>
                    <a:pt x="110625" y="5578127"/>
                  </a:cubicBezTo>
                  <a:cubicBezTo>
                    <a:pt x="105647" y="5573779"/>
                    <a:pt x="100444" y="5569834"/>
                    <a:pt x="95631" y="5565299"/>
                  </a:cubicBezTo>
                  <a:cubicBezTo>
                    <a:pt x="90955" y="5560684"/>
                    <a:pt x="86505" y="5555666"/>
                    <a:pt x="81966" y="5550973"/>
                  </a:cubicBezTo>
                  <a:lnTo>
                    <a:pt x="27991" y="5493272"/>
                  </a:lnTo>
                  <a:cubicBezTo>
                    <a:pt x="19109" y="5483589"/>
                    <a:pt x="9758" y="5474359"/>
                    <a:pt x="1454" y="5464252"/>
                  </a:cubicBezTo>
                  <a:lnTo>
                    <a:pt x="0" y="5462518"/>
                  </a:lnTo>
                  <a:lnTo>
                    <a:pt x="0" y="4720187"/>
                  </a:lnTo>
                  <a:lnTo>
                    <a:pt x="109684" y="4836724"/>
                  </a:lnTo>
                  <a:cubicBezTo>
                    <a:pt x="173316" y="4897375"/>
                    <a:pt x="239447" y="4954160"/>
                    <a:pt x="306959" y="5007200"/>
                  </a:cubicBezTo>
                  <a:lnTo>
                    <a:pt x="358101" y="5046057"/>
                  </a:lnTo>
                  <a:lnTo>
                    <a:pt x="383328" y="5065684"/>
                  </a:lnTo>
                  <a:cubicBezTo>
                    <a:pt x="391637" y="5072316"/>
                    <a:pt x="400805" y="5077902"/>
                    <a:pt x="409503" y="5083942"/>
                  </a:cubicBezTo>
                  <a:lnTo>
                    <a:pt x="461889" y="5119888"/>
                  </a:lnTo>
                  <a:cubicBezTo>
                    <a:pt x="466184" y="5122893"/>
                    <a:pt x="470616" y="5125820"/>
                    <a:pt x="474883" y="5128933"/>
                  </a:cubicBezTo>
                  <a:cubicBezTo>
                    <a:pt x="478982" y="5132235"/>
                    <a:pt x="482476" y="5136069"/>
                    <a:pt x="486410" y="5139557"/>
                  </a:cubicBezTo>
                  <a:cubicBezTo>
                    <a:pt x="494140" y="5146613"/>
                    <a:pt x="502565" y="5152812"/>
                    <a:pt x="510852" y="5159089"/>
                  </a:cubicBezTo>
                  <a:lnTo>
                    <a:pt x="560653" y="5196893"/>
                  </a:lnTo>
                  <a:lnTo>
                    <a:pt x="585485" y="5215834"/>
                  </a:lnTo>
                  <a:cubicBezTo>
                    <a:pt x="593773" y="5222111"/>
                    <a:pt x="601864" y="5228685"/>
                    <a:pt x="610707" y="5234185"/>
                  </a:cubicBezTo>
                  <a:lnTo>
                    <a:pt x="714768" y="5303103"/>
                  </a:lnTo>
                  <a:cubicBezTo>
                    <a:pt x="856162" y="5390603"/>
                    <a:pt x="1008099" y="5459947"/>
                    <a:pt x="1166634" y="5513322"/>
                  </a:cubicBezTo>
                  <a:cubicBezTo>
                    <a:pt x="1186540" y="5519932"/>
                    <a:pt x="1205774" y="5527751"/>
                    <a:pt x="1225991" y="5533632"/>
                  </a:cubicBezTo>
                  <a:lnTo>
                    <a:pt x="1286680" y="5550705"/>
                  </a:lnTo>
                  <a:lnTo>
                    <a:pt x="1347310" y="5567995"/>
                  </a:lnTo>
                  <a:cubicBezTo>
                    <a:pt x="1357469" y="5571180"/>
                    <a:pt x="1367261" y="5573572"/>
                    <a:pt x="1377002" y="5575719"/>
                  </a:cubicBezTo>
                  <a:lnTo>
                    <a:pt x="1406328" y="5582649"/>
                  </a:lnTo>
                  <a:cubicBezTo>
                    <a:pt x="1425825" y="5587757"/>
                    <a:pt x="1445490" y="5590939"/>
                    <a:pt x="1465060" y="5594909"/>
                  </a:cubicBezTo>
                  <a:cubicBezTo>
                    <a:pt x="1484652" y="5599231"/>
                    <a:pt x="1504324" y="5601952"/>
                    <a:pt x="1523881" y="5605105"/>
                  </a:cubicBezTo>
                  <a:cubicBezTo>
                    <a:pt x="1533660" y="5606682"/>
                    <a:pt x="1543460" y="5608613"/>
                    <a:pt x="1553325" y="5609865"/>
                  </a:cubicBezTo>
                  <a:lnTo>
                    <a:pt x="1582813" y="5613593"/>
                  </a:lnTo>
                  <a:lnTo>
                    <a:pt x="1612301" y="5617321"/>
                  </a:lnTo>
                  <a:lnTo>
                    <a:pt x="1641863" y="5619910"/>
                  </a:lnTo>
                  <a:cubicBezTo>
                    <a:pt x="1799348" y="5633940"/>
                    <a:pt x="1957913" y="5625770"/>
                    <a:pt x="2117508" y="5595156"/>
                  </a:cubicBezTo>
                  <a:cubicBezTo>
                    <a:pt x="2277124" y="5564895"/>
                    <a:pt x="2437004" y="5512449"/>
                    <a:pt x="2597368" y="5447381"/>
                  </a:cubicBezTo>
                  <a:cubicBezTo>
                    <a:pt x="2757791" y="5382096"/>
                    <a:pt x="2918855" y="5304464"/>
                    <a:pt x="3082968" y="5223245"/>
                  </a:cubicBezTo>
                  <a:lnTo>
                    <a:pt x="3334855" y="5097383"/>
                  </a:lnTo>
                  <a:cubicBezTo>
                    <a:pt x="3423528" y="5054142"/>
                    <a:pt x="3511773" y="5013798"/>
                    <a:pt x="3599509" y="4976217"/>
                  </a:cubicBezTo>
                  <a:cubicBezTo>
                    <a:pt x="3774960" y="4900701"/>
                    <a:pt x="3948276" y="4837481"/>
                    <a:pt x="4112002" y="4766359"/>
                  </a:cubicBezTo>
                  <a:cubicBezTo>
                    <a:pt x="4193972" y="4730827"/>
                    <a:pt x="4273429" y="4692997"/>
                    <a:pt x="4348983" y="4649833"/>
                  </a:cubicBezTo>
                  <a:cubicBezTo>
                    <a:pt x="4424508" y="4606778"/>
                    <a:pt x="4496050" y="4558250"/>
                    <a:pt x="4560505" y="4501564"/>
                  </a:cubicBezTo>
                  <a:cubicBezTo>
                    <a:pt x="4625198" y="4445289"/>
                    <a:pt x="4682991" y="4381021"/>
                    <a:pt x="4731963" y="4309870"/>
                  </a:cubicBezTo>
                  <a:cubicBezTo>
                    <a:pt x="4781043" y="4238747"/>
                    <a:pt x="4821275" y="4160848"/>
                    <a:pt x="4852344" y="4078640"/>
                  </a:cubicBezTo>
                  <a:lnTo>
                    <a:pt x="4863972" y="4047790"/>
                  </a:lnTo>
                  <a:lnTo>
                    <a:pt x="4874144" y="4016320"/>
                  </a:lnTo>
                  <a:lnTo>
                    <a:pt x="4884127" y="3984682"/>
                  </a:lnTo>
                  <a:cubicBezTo>
                    <a:pt x="4887242" y="3973925"/>
                    <a:pt x="4889981" y="3962835"/>
                    <a:pt x="4892800" y="3951883"/>
                  </a:cubicBezTo>
                  <a:lnTo>
                    <a:pt x="4909526" y="3886001"/>
                  </a:lnTo>
                  <a:lnTo>
                    <a:pt x="4917687" y="3852948"/>
                  </a:lnTo>
                  <a:lnTo>
                    <a:pt x="4921768" y="3836422"/>
                  </a:lnTo>
                  <a:lnTo>
                    <a:pt x="4924845" y="3819742"/>
                  </a:lnTo>
                  <a:cubicBezTo>
                    <a:pt x="4933092" y="3775120"/>
                    <a:pt x="4941231" y="3730469"/>
                    <a:pt x="4948230" y="3685744"/>
                  </a:cubicBezTo>
                  <a:cubicBezTo>
                    <a:pt x="4953579" y="3640694"/>
                    <a:pt x="4958249" y="3595577"/>
                    <a:pt x="4962782" y="3550540"/>
                  </a:cubicBezTo>
                  <a:cubicBezTo>
                    <a:pt x="4976580" y="3369692"/>
                    <a:pt x="4965812" y="3187942"/>
                    <a:pt x="4939468" y="3010249"/>
                  </a:cubicBezTo>
                  <a:cubicBezTo>
                    <a:pt x="4912965" y="2832281"/>
                    <a:pt x="4870237" y="2658196"/>
                    <a:pt x="4816901" y="2488224"/>
                  </a:cubicBezTo>
                  <a:cubicBezTo>
                    <a:pt x="4810197" y="2466954"/>
                    <a:pt x="4803984" y="2445582"/>
                    <a:pt x="4797005" y="2424470"/>
                  </a:cubicBezTo>
                  <a:cubicBezTo>
                    <a:pt x="4789399" y="2403537"/>
                    <a:pt x="4781686" y="2382574"/>
                    <a:pt x="4774433" y="2361620"/>
                  </a:cubicBezTo>
                  <a:lnTo>
                    <a:pt x="4752459" y="2298700"/>
                  </a:lnTo>
                  <a:lnTo>
                    <a:pt x="4728083" y="2236526"/>
                  </a:lnTo>
                  <a:cubicBezTo>
                    <a:pt x="4719957" y="2215802"/>
                    <a:pt x="4712352" y="2194869"/>
                    <a:pt x="4704471" y="2174095"/>
                  </a:cubicBezTo>
                  <a:lnTo>
                    <a:pt x="4678399" y="2112626"/>
                  </a:lnTo>
                  <a:lnTo>
                    <a:pt x="4652601" y="2050999"/>
                  </a:lnTo>
                  <a:cubicBezTo>
                    <a:pt x="4643711" y="2030533"/>
                    <a:pt x="4633616" y="2010672"/>
                    <a:pt x="4624205" y="1990415"/>
                  </a:cubicBezTo>
                  <a:lnTo>
                    <a:pt x="4595398" y="1930069"/>
                  </a:lnTo>
                  <a:cubicBezTo>
                    <a:pt x="4585714" y="1909969"/>
                    <a:pt x="4574413" y="1890713"/>
                    <a:pt x="4563827" y="1870952"/>
                  </a:cubicBezTo>
                  <a:lnTo>
                    <a:pt x="4531433" y="1812311"/>
                  </a:lnTo>
                  <a:lnTo>
                    <a:pt x="4523315" y="1797616"/>
                  </a:lnTo>
                  <a:lnTo>
                    <a:pt x="4514482" y="1783425"/>
                  </a:lnTo>
                  <a:lnTo>
                    <a:pt x="4496845" y="1754936"/>
                  </a:lnTo>
                  <a:lnTo>
                    <a:pt x="4461463" y="1697929"/>
                  </a:lnTo>
                  <a:lnTo>
                    <a:pt x="4452660" y="1683629"/>
                  </a:lnTo>
                  <a:lnTo>
                    <a:pt x="4443141" y="1669834"/>
                  </a:lnTo>
                  <a:lnTo>
                    <a:pt x="4424241" y="1642166"/>
                  </a:lnTo>
                  <a:cubicBezTo>
                    <a:pt x="4399005" y="1605265"/>
                    <a:pt x="4374512" y="1567751"/>
                    <a:pt x="4346886" y="1532412"/>
                  </a:cubicBezTo>
                  <a:cubicBezTo>
                    <a:pt x="4240477" y="1388328"/>
                    <a:pt x="4120362" y="1253437"/>
                    <a:pt x="3985497" y="1134649"/>
                  </a:cubicBezTo>
                  <a:cubicBezTo>
                    <a:pt x="3850799" y="1015675"/>
                    <a:pt x="3702920" y="911715"/>
                    <a:pt x="3545665" y="825877"/>
                  </a:cubicBezTo>
                  <a:lnTo>
                    <a:pt x="3486190" y="794756"/>
                  </a:lnTo>
                  <a:cubicBezTo>
                    <a:pt x="3466181" y="784640"/>
                    <a:pt x="3446893" y="773560"/>
                    <a:pt x="3426182" y="764765"/>
                  </a:cubicBezTo>
                  <a:lnTo>
                    <a:pt x="3365044" y="737255"/>
                  </a:lnTo>
                  <a:lnTo>
                    <a:pt x="3334529" y="723514"/>
                  </a:lnTo>
                  <a:cubicBezTo>
                    <a:pt x="3324394" y="718943"/>
                    <a:pt x="3314287" y="714265"/>
                    <a:pt x="3303733" y="710395"/>
                  </a:cubicBezTo>
                  <a:cubicBezTo>
                    <a:pt x="3262013" y="694346"/>
                    <a:pt x="3220711" y="677599"/>
                    <a:pt x="3179033" y="662259"/>
                  </a:cubicBezTo>
                  <a:lnTo>
                    <a:pt x="3052408" y="620447"/>
                  </a:lnTo>
                  <a:lnTo>
                    <a:pt x="2924325" y="584505"/>
                  </a:lnTo>
                  <a:cubicBezTo>
                    <a:pt x="2903106" y="578471"/>
                    <a:pt x="2881119" y="574434"/>
                    <a:pt x="2859667" y="569266"/>
                  </a:cubicBezTo>
                  <a:lnTo>
                    <a:pt x="2795226" y="554085"/>
                  </a:lnTo>
                  <a:cubicBezTo>
                    <a:pt x="2774078" y="548652"/>
                    <a:pt x="2751709" y="544744"/>
                    <a:pt x="2729702" y="540354"/>
                  </a:cubicBezTo>
                  <a:lnTo>
                    <a:pt x="2663758" y="527322"/>
                  </a:lnTo>
                  <a:lnTo>
                    <a:pt x="2630927" y="520495"/>
                  </a:lnTo>
                  <a:lnTo>
                    <a:pt x="2597965" y="515024"/>
                  </a:lnTo>
                  <a:cubicBezTo>
                    <a:pt x="2575970" y="511449"/>
                    <a:pt x="2554112" y="507795"/>
                    <a:pt x="2532205" y="503895"/>
                  </a:cubicBezTo>
                  <a:cubicBezTo>
                    <a:pt x="2357016" y="475037"/>
                    <a:pt x="2182954" y="456682"/>
                    <a:pt x="2010064" y="452552"/>
                  </a:cubicBezTo>
                  <a:cubicBezTo>
                    <a:pt x="1837255" y="448558"/>
                    <a:pt x="1665388" y="457916"/>
                    <a:pt x="1494552" y="485055"/>
                  </a:cubicBezTo>
                  <a:cubicBezTo>
                    <a:pt x="1452133" y="492816"/>
                    <a:pt x="1409569" y="501117"/>
                    <a:pt x="1366896" y="509389"/>
                  </a:cubicBezTo>
                  <a:cubicBezTo>
                    <a:pt x="1324862" y="520035"/>
                    <a:pt x="1282333" y="529505"/>
                    <a:pt x="1240175" y="541045"/>
                  </a:cubicBezTo>
                  <a:lnTo>
                    <a:pt x="1177438" y="560170"/>
                  </a:lnTo>
                  <a:lnTo>
                    <a:pt x="1145987" y="569826"/>
                  </a:lnTo>
                  <a:lnTo>
                    <a:pt x="1130315" y="574669"/>
                  </a:lnTo>
                  <a:lnTo>
                    <a:pt x="1114873" y="580384"/>
                  </a:lnTo>
                  <a:lnTo>
                    <a:pt x="1052839" y="602943"/>
                  </a:lnTo>
                  <a:cubicBezTo>
                    <a:pt x="1032151" y="610499"/>
                    <a:pt x="1011255" y="617535"/>
                    <a:pt x="991135" y="626866"/>
                  </a:cubicBezTo>
                  <a:lnTo>
                    <a:pt x="930179" y="653191"/>
                  </a:lnTo>
                  <a:cubicBezTo>
                    <a:pt x="909850" y="662002"/>
                    <a:pt x="889443" y="670676"/>
                    <a:pt x="869768" y="680937"/>
                  </a:cubicBezTo>
                  <a:lnTo>
                    <a:pt x="810085" y="710734"/>
                  </a:lnTo>
                  <a:cubicBezTo>
                    <a:pt x="790331" y="720859"/>
                    <a:pt x="770124" y="730514"/>
                    <a:pt x="751220" y="741794"/>
                  </a:cubicBezTo>
                  <a:cubicBezTo>
                    <a:pt x="673929" y="784955"/>
                    <a:pt x="598827" y="830326"/>
                    <a:pt x="532669" y="881688"/>
                  </a:cubicBezTo>
                  <a:cubicBezTo>
                    <a:pt x="464226" y="931625"/>
                    <a:pt x="406969" y="988270"/>
                    <a:pt x="354185" y="1050286"/>
                  </a:cubicBezTo>
                  <a:lnTo>
                    <a:pt x="315980" y="1098125"/>
                  </a:lnTo>
                  <a:lnTo>
                    <a:pt x="280345" y="1149782"/>
                  </a:lnTo>
                  <a:cubicBezTo>
                    <a:pt x="268144" y="1166335"/>
                    <a:pt x="257438" y="1185955"/>
                    <a:pt x="245890" y="1203959"/>
                  </a:cubicBezTo>
                  <a:cubicBezTo>
                    <a:pt x="234552" y="1222481"/>
                    <a:pt x="223171" y="1240298"/>
                    <a:pt x="212162" y="1260184"/>
                  </a:cubicBezTo>
                  <a:cubicBezTo>
                    <a:pt x="168299" y="1337574"/>
                    <a:pt x="125055" y="1419360"/>
                    <a:pt x="80716" y="1502476"/>
                  </a:cubicBezTo>
                  <a:lnTo>
                    <a:pt x="0" y="1648841"/>
                  </a:lnTo>
                  <a:lnTo>
                    <a:pt x="0" y="954863"/>
                  </a:lnTo>
                  <a:lnTo>
                    <a:pt x="43491" y="895513"/>
                  </a:lnTo>
                  <a:cubicBezTo>
                    <a:pt x="59888" y="874984"/>
                    <a:pt x="77014" y="854766"/>
                    <a:pt x="93923" y="834489"/>
                  </a:cubicBezTo>
                  <a:cubicBezTo>
                    <a:pt x="163245" y="754880"/>
                    <a:pt x="240806" y="679565"/>
                    <a:pt x="323465" y="617671"/>
                  </a:cubicBezTo>
                  <a:cubicBezTo>
                    <a:pt x="405002" y="553042"/>
                    <a:pt x="490132" y="499230"/>
                    <a:pt x="574777" y="446794"/>
                  </a:cubicBezTo>
                  <a:cubicBezTo>
                    <a:pt x="595733" y="433050"/>
                    <a:pt x="617442" y="421248"/>
                    <a:pt x="638943" y="408925"/>
                  </a:cubicBezTo>
                  <a:lnTo>
                    <a:pt x="703505" y="371742"/>
                  </a:lnTo>
                  <a:cubicBezTo>
                    <a:pt x="724798" y="358900"/>
                    <a:pt x="747120" y="347842"/>
                    <a:pt x="769262" y="336154"/>
                  </a:cubicBezTo>
                  <a:lnTo>
                    <a:pt x="835552" y="301173"/>
                  </a:lnTo>
                  <a:cubicBezTo>
                    <a:pt x="857427" y="289183"/>
                    <a:pt x="880470" y="278896"/>
                    <a:pt x="902979" y="268004"/>
                  </a:cubicBezTo>
                  <a:lnTo>
                    <a:pt x="971127" y="235607"/>
                  </a:lnTo>
                  <a:lnTo>
                    <a:pt x="988238" y="227556"/>
                  </a:lnTo>
                  <a:lnTo>
                    <a:pt x="1005744" y="220191"/>
                  </a:lnTo>
                  <a:lnTo>
                    <a:pt x="1040729" y="205569"/>
                  </a:lnTo>
                  <a:lnTo>
                    <a:pt x="1110835" y="176248"/>
                  </a:lnTo>
                  <a:cubicBezTo>
                    <a:pt x="1157999" y="157703"/>
                    <a:pt x="1206322" y="141323"/>
                    <a:pt x="1254256" y="123796"/>
                  </a:cubicBezTo>
                  <a:cubicBezTo>
                    <a:pt x="1302938" y="108671"/>
                    <a:pt x="1352074" y="94017"/>
                    <a:pt x="1401310" y="79852"/>
                  </a:cubicBezTo>
                  <a:cubicBezTo>
                    <a:pt x="1599497" y="26774"/>
                    <a:pt x="1806373" y="-329"/>
                    <a:pt x="2011811" y="4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8" name="Freeform: Shape 15">
              <a:extLst>
                <a:ext uri="{FF2B5EF4-FFF2-40B4-BE49-F238E27FC236}">
                  <a16:creationId xmlns:a16="http://schemas.microsoft.com/office/drawing/2014/main" id="{C3402044-A0C4-0533-CD7C-76230347476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0" y="297400"/>
              <a:ext cx="5215811" cy="6107388"/>
            </a:xfrm>
            <a:custGeom>
              <a:avLst/>
              <a:gdLst>
                <a:gd name="connsiteX0" fmla="*/ 1869139 w 5215811"/>
                <a:gd name="connsiteY0" fmla="*/ 9 h 6107388"/>
                <a:gd name="connsiteX1" fmla="*/ 2791149 w 5215811"/>
                <a:gd name="connsiteY1" fmla="*/ 130229 h 6107388"/>
                <a:gd name="connsiteX2" fmla="*/ 4760307 w 5215811"/>
                <a:gd name="connsiteY2" fmla="*/ 1608408 h 6107388"/>
                <a:gd name="connsiteX3" fmla="*/ 5108574 w 5215811"/>
                <a:gd name="connsiteY3" fmla="*/ 4050383 h 6107388"/>
                <a:gd name="connsiteX4" fmla="*/ 3434916 w 5215811"/>
                <a:gd name="connsiteY4" fmla="*/ 5503134 h 6107388"/>
                <a:gd name="connsiteX5" fmla="*/ 1137841 w 5215811"/>
                <a:gd name="connsiteY5" fmla="*/ 6033968 h 6107388"/>
                <a:gd name="connsiteX6" fmla="*/ 217555 w 5215811"/>
                <a:gd name="connsiteY6" fmla="*/ 5598945 h 6107388"/>
                <a:gd name="connsiteX7" fmla="*/ 0 w 5215811"/>
                <a:gd name="connsiteY7" fmla="*/ 5419622 h 6107388"/>
                <a:gd name="connsiteX8" fmla="*/ 0 w 5215811"/>
                <a:gd name="connsiteY8" fmla="*/ 4571683 h 6107388"/>
                <a:gd name="connsiteX9" fmla="*/ 18056 w 5215811"/>
                <a:gd name="connsiteY9" fmla="*/ 4599282 h 6107388"/>
                <a:gd name="connsiteX10" fmla="*/ 358324 w 5215811"/>
                <a:gd name="connsiteY10" fmla="*/ 4988154 h 6107388"/>
                <a:gd name="connsiteX11" fmla="*/ 1282741 w 5215811"/>
                <a:gd name="connsiteY11" fmla="*/ 5493193 h 6107388"/>
                <a:gd name="connsiteX12" fmla="*/ 2172794 w 5215811"/>
                <a:gd name="connsiteY12" fmla="*/ 5470630 h 6107388"/>
                <a:gd name="connsiteX13" fmla="*/ 3146893 w 5215811"/>
                <a:gd name="connsiteY13" fmla="*/ 5016296 h 6107388"/>
                <a:gd name="connsiteX14" fmla="*/ 3574114 w 5215811"/>
                <a:gd name="connsiteY14" fmla="*/ 4791124 h 6107388"/>
                <a:gd name="connsiteX15" fmla="*/ 4244948 w 5215811"/>
                <a:gd name="connsiteY15" fmla="*/ 4392664 h 6107388"/>
                <a:gd name="connsiteX16" fmla="*/ 4556385 w 5215811"/>
                <a:gd name="connsiteY16" fmla="*/ 3902656 h 6107388"/>
                <a:gd name="connsiteX17" fmla="*/ 4616354 w 5215811"/>
                <a:gd name="connsiteY17" fmla="*/ 2851680 h 6107388"/>
                <a:gd name="connsiteX18" fmla="*/ 4269266 w 5215811"/>
                <a:gd name="connsiteY18" fmla="*/ 1889625 h 6107388"/>
                <a:gd name="connsiteX19" fmla="*/ 2645976 w 5215811"/>
                <a:gd name="connsiteY19" fmla="*/ 671162 h 6107388"/>
                <a:gd name="connsiteX20" fmla="*/ 1648930 w 5215811"/>
                <a:gd name="connsiteY20" fmla="*/ 573017 h 6107388"/>
                <a:gd name="connsiteX21" fmla="*/ 771768 w 5215811"/>
                <a:gd name="connsiteY21" fmla="*/ 865882 h 6107388"/>
                <a:gd name="connsiteX22" fmla="*/ 433617 w 5215811"/>
                <a:gd name="connsiteY22" fmla="*/ 1119441 h 6107388"/>
                <a:gd name="connsiteX23" fmla="*/ 200571 w 5215811"/>
                <a:gd name="connsiteY23" fmla="*/ 1486480 h 6107388"/>
                <a:gd name="connsiteX24" fmla="*/ 47077 w 5215811"/>
                <a:gd name="connsiteY24" fmla="*/ 1753604 h 6107388"/>
                <a:gd name="connsiteX25" fmla="*/ 0 w 5215811"/>
                <a:gd name="connsiteY25" fmla="*/ 1831655 h 6107388"/>
                <a:gd name="connsiteX26" fmla="*/ 0 w 5215811"/>
                <a:gd name="connsiteY26" fmla="*/ 751112 h 6107388"/>
                <a:gd name="connsiteX27" fmla="*/ 6994 w 5215811"/>
                <a:gd name="connsiteY27" fmla="*/ 742614 h 6107388"/>
                <a:gd name="connsiteX28" fmla="*/ 484047 w 5215811"/>
                <a:gd name="connsiteY28" fmla="*/ 378777 h 6107388"/>
                <a:gd name="connsiteX29" fmla="*/ 1869139 w 5215811"/>
                <a:gd name="connsiteY29" fmla="*/ 9 h 61073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</a:cxnLst>
              <a:rect l="l" t="t" r="r" b="b"/>
              <a:pathLst>
                <a:path w="5215811" h="6107388">
                  <a:moveTo>
                    <a:pt x="1869139" y="9"/>
                  </a:moveTo>
                  <a:cubicBezTo>
                    <a:pt x="2160924" y="-706"/>
                    <a:pt x="2465752" y="43039"/>
                    <a:pt x="2791149" y="130229"/>
                  </a:cubicBezTo>
                  <a:cubicBezTo>
                    <a:pt x="3651198" y="360678"/>
                    <a:pt x="4339884" y="907924"/>
                    <a:pt x="4760307" y="1608408"/>
                  </a:cubicBezTo>
                  <a:cubicBezTo>
                    <a:pt x="5188180" y="2321320"/>
                    <a:pt x="5338357" y="3192822"/>
                    <a:pt x="5108574" y="4050383"/>
                  </a:cubicBezTo>
                  <a:cubicBezTo>
                    <a:pt x="4880820" y="4900373"/>
                    <a:pt x="4152841" y="5098512"/>
                    <a:pt x="3434916" y="5503134"/>
                  </a:cubicBezTo>
                  <a:cubicBezTo>
                    <a:pt x="2717099" y="5907783"/>
                    <a:pt x="2005568" y="6266474"/>
                    <a:pt x="1137841" y="6033968"/>
                  </a:cubicBezTo>
                  <a:cubicBezTo>
                    <a:pt x="783079" y="5938910"/>
                    <a:pt x="479573" y="5790114"/>
                    <a:pt x="217555" y="5598945"/>
                  </a:cubicBezTo>
                  <a:lnTo>
                    <a:pt x="0" y="5419622"/>
                  </a:lnTo>
                  <a:lnTo>
                    <a:pt x="0" y="4571683"/>
                  </a:lnTo>
                  <a:lnTo>
                    <a:pt x="18056" y="4599282"/>
                  </a:lnTo>
                  <a:cubicBezTo>
                    <a:pt x="124071" y="4746782"/>
                    <a:pt x="237002" y="4875718"/>
                    <a:pt x="358324" y="4988154"/>
                  </a:cubicBezTo>
                  <a:cubicBezTo>
                    <a:pt x="621323" y="5231809"/>
                    <a:pt x="923667" y="5396979"/>
                    <a:pt x="1282741" y="5493193"/>
                  </a:cubicBezTo>
                  <a:cubicBezTo>
                    <a:pt x="1573894" y="5571207"/>
                    <a:pt x="1856732" y="5563878"/>
                    <a:pt x="2172794" y="5470630"/>
                  </a:cubicBezTo>
                  <a:cubicBezTo>
                    <a:pt x="2498985" y="5374183"/>
                    <a:pt x="2832844" y="5193315"/>
                    <a:pt x="3146893" y="5016296"/>
                  </a:cubicBezTo>
                  <a:cubicBezTo>
                    <a:pt x="3293538" y="4933641"/>
                    <a:pt x="3436182" y="4861160"/>
                    <a:pt x="3574114" y="4791124"/>
                  </a:cubicBezTo>
                  <a:cubicBezTo>
                    <a:pt x="3841238" y="4655550"/>
                    <a:pt x="4071901" y="4538375"/>
                    <a:pt x="4244948" y="4392664"/>
                  </a:cubicBezTo>
                  <a:cubicBezTo>
                    <a:pt x="4405844" y="4257259"/>
                    <a:pt x="4501845" y="4106204"/>
                    <a:pt x="4556385" y="3902656"/>
                  </a:cubicBezTo>
                  <a:cubicBezTo>
                    <a:pt x="4649063" y="3556776"/>
                    <a:pt x="4669271" y="3203187"/>
                    <a:pt x="4616354" y="2851680"/>
                  </a:cubicBezTo>
                  <a:cubicBezTo>
                    <a:pt x="4565198" y="2511774"/>
                    <a:pt x="4448474" y="2188147"/>
                    <a:pt x="4269266" y="1889625"/>
                  </a:cubicBezTo>
                  <a:cubicBezTo>
                    <a:pt x="3907781" y="1287586"/>
                    <a:pt x="3331245" y="854780"/>
                    <a:pt x="2645976" y="671162"/>
                  </a:cubicBezTo>
                  <a:cubicBezTo>
                    <a:pt x="2278249" y="572630"/>
                    <a:pt x="1952074" y="540526"/>
                    <a:pt x="1648930" y="573017"/>
                  </a:cubicBezTo>
                  <a:cubicBezTo>
                    <a:pt x="1351746" y="604901"/>
                    <a:pt x="1064785" y="700731"/>
                    <a:pt x="771768" y="865882"/>
                  </a:cubicBezTo>
                  <a:cubicBezTo>
                    <a:pt x="568061" y="980657"/>
                    <a:pt x="486465" y="1058486"/>
                    <a:pt x="433617" y="1119441"/>
                  </a:cubicBezTo>
                  <a:cubicBezTo>
                    <a:pt x="358307" y="1206256"/>
                    <a:pt x="292149" y="1323808"/>
                    <a:pt x="200571" y="1486480"/>
                  </a:cubicBezTo>
                  <a:cubicBezTo>
                    <a:pt x="156644" y="1564432"/>
                    <a:pt x="106654" y="1653214"/>
                    <a:pt x="47077" y="1753604"/>
                  </a:cubicBezTo>
                  <a:lnTo>
                    <a:pt x="0" y="1831655"/>
                  </a:lnTo>
                  <a:lnTo>
                    <a:pt x="0" y="751112"/>
                  </a:lnTo>
                  <a:lnTo>
                    <a:pt x="6994" y="742614"/>
                  </a:lnTo>
                  <a:cubicBezTo>
                    <a:pt x="117721" y="617683"/>
                    <a:pt x="259696" y="505222"/>
                    <a:pt x="484047" y="378777"/>
                  </a:cubicBezTo>
                  <a:cubicBezTo>
                    <a:pt x="932751" y="125890"/>
                    <a:pt x="1382831" y="1200"/>
                    <a:pt x="1869139" y="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9" name="Freeform: Shape 16">
              <a:extLst>
                <a:ext uri="{FF2B5EF4-FFF2-40B4-BE49-F238E27FC236}">
                  <a16:creationId xmlns:a16="http://schemas.microsoft.com/office/drawing/2014/main" id="{6325BB80-735C-DF50-9CAB-9AAA5524998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1" y="319367"/>
              <a:ext cx="5217956" cy="6100079"/>
            </a:xfrm>
            <a:custGeom>
              <a:avLst/>
              <a:gdLst>
                <a:gd name="connsiteX0" fmla="*/ 1951393 w 5217956"/>
                <a:gd name="connsiteY0" fmla="*/ 82 h 6100079"/>
                <a:gd name="connsiteX1" fmla="*/ 2855177 w 5217956"/>
                <a:gd name="connsiteY1" fmla="*/ 125419 h 6100079"/>
                <a:gd name="connsiteX2" fmla="*/ 4779341 w 5217956"/>
                <a:gd name="connsiteY2" fmla="*/ 1591542 h 6100079"/>
                <a:gd name="connsiteX3" fmla="*/ 5108573 w 5217956"/>
                <a:gd name="connsiteY3" fmla="*/ 4028416 h 6100079"/>
                <a:gd name="connsiteX4" fmla="*/ 3459358 w 5217956"/>
                <a:gd name="connsiteY4" fmla="*/ 5487716 h 6100079"/>
                <a:gd name="connsiteX5" fmla="*/ 1203274 w 5217956"/>
                <a:gd name="connsiteY5" fmla="*/ 6029534 h 6100079"/>
                <a:gd name="connsiteX6" fmla="*/ 59920 w 5217956"/>
                <a:gd name="connsiteY6" fmla="*/ 5396467 h 6100079"/>
                <a:gd name="connsiteX7" fmla="*/ 0 w 5217956"/>
                <a:gd name="connsiteY7" fmla="*/ 5333382 h 6100079"/>
                <a:gd name="connsiteX8" fmla="*/ 0 w 5217956"/>
                <a:gd name="connsiteY8" fmla="*/ 4205833 h 6100079"/>
                <a:gd name="connsiteX9" fmla="*/ 58036 w 5217956"/>
                <a:gd name="connsiteY9" fmla="*/ 4310048 h 6100079"/>
                <a:gd name="connsiteX10" fmla="*/ 520779 w 5217956"/>
                <a:gd name="connsiteY10" fmla="*/ 4907591 h 6100079"/>
                <a:gd name="connsiteX11" fmla="*/ 1377154 w 5217956"/>
                <a:gd name="connsiteY11" fmla="*/ 5380604 h 6100079"/>
                <a:gd name="connsiteX12" fmla="*/ 3123340 w 5217956"/>
                <a:gd name="connsiteY12" fmla="*/ 4905715 h 6100079"/>
                <a:gd name="connsiteX13" fmla="*/ 3547863 w 5217956"/>
                <a:gd name="connsiteY13" fmla="*/ 4676342 h 6100079"/>
                <a:gd name="connsiteX14" fmla="*/ 4186753 w 5217956"/>
                <a:gd name="connsiteY14" fmla="*/ 4289376 h 6100079"/>
                <a:gd name="connsiteX15" fmla="*/ 4459565 w 5217956"/>
                <a:gd name="connsiteY15" fmla="*/ 3854399 h 6100079"/>
                <a:gd name="connsiteX16" fmla="*/ 4521015 w 5217956"/>
                <a:gd name="connsiteY16" fmla="*/ 2849377 h 6100079"/>
                <a:gd name="connsiteX17" fmla="*/ 4199723 w 5217956"/>
                <a:gd name="connsiteY17" fmla="*/ 1931213 h 6100079"/>
                <a:gd name="connsiteX18" fmla="*/ 2681217 w 5217956"/>
                <a:gd name="connsiteY18" fmla="*/ 774211 h 6100079"/>
                <a:gd name="connsiteX19" fmla="*/ 926547 w 5217956"/>
                <a:gd name="connsiteY19" fmla="*/ 967112 h 6100079"/>
                <a:gd name="connsiteX20" fmla="*/ 622677 w 5217956"/>
                <a:gd name="connsiteY20" fmla="*/ 1197863 h 6100079"/>
                <a:gd name="connsiteX21" fmla="*/ 404892 w 5217956"/>
                <a:gd name="connsiteY21" fmla="*/ 1547314 h 6100079"/>
                <a:gd name="connsiteX22" fmla="*/ 40135 w 5217956"/>
                <a:gd name="connsiteY22" fmla="*/ 2159090 h 6100079"/>
                <a:gd name="connsiteX23" fmla="*/ 0 w 5217956"/>
                <a:gd name="connsiteY23" fmla="*/ 2219367 h 6100079"/>
                <a:gd name="connsiteX24" fmla="*/ 0 w 5217956"/>
                <a:gd name="connsiteY24" fmla="*/ 915659 h 6100079"/>
                <a:gd name="connsiteX25" fmla="*/ 58609 w 5217956"/>
                <a:gd name="connsiteY25" fmla="*/ 828051 h 6100079"/>
                <a:gd name="connsiteX26" fmla="*/ 590688 w 5217956"/>
                <a:gd name="connsiteY26" fmla="*/ 385385 h 6100079"/>
                <a:gd name="connsiteX27" fmla="*/ 1951393 w 5217956"/>
                <a:gd name="connsiteY27" fmla="*/ 82 h 61000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</a:cxnLst>
              <a:rect l="l" t="t" r="r" b="b"/>
              <a:pathLst>
                <a:path w="5217956" h="6100079">
                  <a:moveTo>
                    <a:pt x="1951393" y="82"/>
                  </a:moveTo>
                  <a:cubicBezTo>
                    <a:pt x="2237631" y="-2119"/>
                    <a:pt x="2536431" y="40011"/>
                    <a:pt x="2855177" y="125419"/>
                  </a:cubicBezTo>
                  <a:cubicBezTo>
                    <a:pt x="3697704" y="351173"/>
                    <a:pt x="4370490" y="894159"/>
                    <a:pt x="4779341" y="1591542"/>
                  </a:cubicBezTo>
                  <a:cubicBezTo>
                    <a:pt x="5195534" y="2301324"/>
                    <a:pt x="5338356" y="3170855"/>
                    <a:pt x="5108573" y="4028416"/>
                  </a:cubicBezTo>
                  <a:cubicBezTo>
                    <a:pt x="4880819" y="4878406"/>
                    <a:pt x="4165603" y="5079965"/>
                    <a:pt x="3459358" y="5487716"/>
                  </a:cubicBezTo>
                  <a:cubicBezTo>
                    <a:pt x="2753114" y="5895466"/>
                    <a:pt x="2053264" y="6257288"/>
                    <a:pt x="1203274" y="6029534"/>
                  </a:cubicBezTo>
                  <a:cubicBezTo>
                    <a:pt x="739884" y="5905369"/>
                    <a:pt x="366399" y="5685345"/>
                    <a:pt x="59920" y="5396467"/>
                  </a:cubicBezTo>
                  <a:lnTo>
                    <a:pt x="0" y="5333382"/>
                  </a:lnTo>
                  <a:lnTo>
                    <a:pt x="0" y="4205833"/>
                  </a:lnTo>
                  <a:lnTo>
                    <a:pt x="58036" y="4310048"/>
                  </a:lnTo>
                  <a:cubicBezTo>
                    <a:pt x="197935" y="4550245"/>
                    <a:pt x="350594" y="4747142"/>
                    <a:pt x="520779" y="4907591"/>
                  </a:cubicBezTo>
                  <a:cubicBezTo>
                    <a:pt x="763600" y="5136565"/>
                    <a:pt x="1043821" y="5291288"/>
                    <a:pt x="1377154" y="5380604"/>
                  </a:cubicBezTo>
                  <a:cubicBezTo>
                    <a:pt x="1963029" y="5537589"/>
                    <a:pt x="2470519" y="5282804"/>
                    <a:pt x="3123340" y="4905715"/>
                  </a:cubicBezTo>
                  <a:cubicBezTo>
                    <a:pt x="3269800" y="4821157"/>
                    <a:pt x="3411134" y="4747512"/>
                    <a:pt x="3547863" y="4676342"/>
                  </a:cubicBezTo>
                  <a:cubicBezTo>
                    <a:pt x="3804497" y="4542710"/>
                    <a:pt x="4026085" y="4427393"/>
                    <a:pt x="4186753" y="4289376"/>
                  </a:cubicBezTo>
                  <a:cubicBezTo>
                    <a:pt x="4329009" y="4167293"/>
                    <a:pt x="4410589" y="4037181"/>
                    <a:pt x="4459565" y="3854399"/>
                  </a:cubicBezTo>
                  <a:cubicBezTo>
                    <a:pt x="4548302" y="3523229"/>
                    <a:pt x="4568981" y="3185183"/>
                    <a:pt x="4521015" y="2849377"/>
                  </a:cubicBezTo>
                  <a:cubicBezTo>
                    <a:pt x="4474709" y="2524680"/>
                    <a:pt x="4366564" y="2215756"/>
                    <a:pt x="4199723" y="1931213"/>
                  </a:cubicBezTo>
                  <a:cubicBezTo>
                    <a:pt x="3863270" y="1357325"/>
                    <a:pt x="3323982" y="946439"/>
                    <a:pt x="2681217" y="774211"/>
                  </a:cubicBezTo>
                  <a:cubicBezTo>
                    <a:pt x="2001139" y="591984"/>
                    <a:pt x="1476322" y="649699"/>
                    <a:pt x="926547" y="967112"/>
                  </a:cubicBezTo>
                  <a:cubicBezTo>
                    <a:pt x="740730" y="1074393"/>
                    <a:pt x="668642" y="1143989"/>
                    <a:pt x="622677" y="1197863"/>
                  </a:cubicBezTo>
                  <a:cubicBezTo>
                    <a:pt x="555599" y="1276450"/>
                    <a:pt x="492360" y="1390031"/>
                    <a:pt x="404892" y="1547314"/>
                  </a:cubicBezTo>
                  <a:cubicBezTo>
                    <a:pt x="317047" y="1705133"/>
                    <a:pt x="204816" y="1906756"/>
                    <a:pt x="40135" y="2159090"/>
                  </a:cubicBezTo>
                  <a:lnTo>
                    <a:pt x="0" y="2219367"/>
                  </a:lnTo>
                  <a:lnTo>
                    <a:pt x="0" y="915659"/>
                  </a:lnTo>
                  <a:lnTo>
                    <a:pt x="58609" y="828051"/>
                  </a:lnTo>
                  <a:cubicBezTo>
                    <a:pt x="177453" y="670481"/>
                    <a:pt x="325846" y="538291"/>
                    <a:pt x="590688" y="385385"/>
                  </a:cubicBezTo>
                  <a:cubicBezTo>
                    <a:pt x="1032158" y="130559"/>
                    <a:pt x="1474329" y="3750"/>
                    <a:pt x="1951393" y="8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1" name="Freeform: Shape 17">
              <a:extLst>
                <a:ext uri="{FF2B5EF4-FFF2-40B4-BE49-F238E27FC236}">
                  <a16:creationId xmlns:a16="http://schemas.microsoft.com/office/drawing/2014/main" id="{3173CFB6-FDCE-17BB-456C-72255A514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0" y="319367"/>
              <a:ext cx="5217957" cy="6100079"/>
            </a:xfrm>
            <a:custGeom>
              <a:avLst/>
              <a:gdLst>
                <a:gd name="connsiteX0" fmla="*/ 1951394 w 5217957"/>
                <a:gd name="connsiteY0" fmla="*/ 82 h 6100079"/>
                <a:gd name="connsiteX1" fmla="*/ 2855178 w 5217957"/>
                <a:gd name="connsiteY1" fmla="*/ 125419 h 6100079"/>
                <a:gd name="connsiteX2" fmla="*/ 4779341 w 5217957"/>
                <a:gd name="connsiteY2" fmla="*/ 1591542 h 6100079"/>
                <a:gd name="connsiteX3" fmla="*/ 5108574 w 5217957"/>
                <a:gd name="connsiteY3" fmla="*/ 4028416 h 6100079"/>
                <a:gd name="connsiteX4" fmla="*/ 3459359 w 5217957"/>
                <a:gd name="connsiteY4" fmla="*/ 5487716 h 6100079"/>
                <a:gd name="connsiteX5" fmla="*/ 1203275 w 5217957"/>
                <a:gd name="connsiteY5" fmla="*/ 6029534 h 6100079"/>
                <a:gd name="connsiteX6" fmla="*/ 59921 w 5217957"/>
                <a:gd name="connsiteY6" fmla="*/ 5396467 h 6100079"/>
                <a:gd name="connsiteX7" fmla="*/ 0 w 5217957"/>
                <a:gd name="connsiteY7" fmla="*/ 5333381 h 6100079"/>
                <a:gd name="connsiteX8" fmla="*/ 0 w 5217957"/>
                <a:gd name="connsiteY8" fmla="*/ 4427327 h 6100079"/>
                <a:gd name="connsiteX9" fmla="*/ 112056 w 5217957"/>
                <a:gd name="connsiteY9" fmla="*/ 4602502 h 6100079"/>
                <a:gd name="connsiteX10" fmla="*/ 443875 w 5217957"/>
                <a:gd name="connsiteY10" fmla="*/ 4989110 h 6100079"/>
                <a:gd name="connsiteX11" fmla="*/ 1348175 w 5217957"/>
                <a:gd name="connsiteY11" fmla="*/ 5488759 h 6100079"/>
                <a:gd name="connsiteX12" fmla="*/ 2221463 w 5217957"/>
                <a:gd name="connsiteY12" fmla="*/ 5461704 h 6100079"/>
                <a:gd name="connsiteX13" fmla="*/ 3179339 w 5217957"/>
                <a:gd name="connsiteY13" fmla="*/ 5003023 h 6100079"/>
                <a:gd name="connsiteX14" fmla="*/ 3599638 w 5217957"/>
                <a:gd name="connsiteY14" fmla="*/ 4775996 h 6100079"/>
                <a:gd name="connsiteX15" fmla="*/ 4259765 w 5217957"/>
                <a:gd name="connsiteY15" fmla="*/ 4374667 h 6100079"/>
                <a:gd name="connsiteX16" fmla="*/ 4567742 w 5217957"/>
                <a:gd name="connsiteY16" fmla="*/ 3883732 h 6100079"/>
                <a:gd name="connsiteX17" fmla="*/ 4631929 w 5217957"/>
                <a:gd name="connsiteY17" fmla="*/ 2833886 h 6100079"/>
                <a:gd name="connsiteX18" fmla="*/ 4296412 w 5217957"/>
                <a:gd name="connsiteY18" fmla="*/ 1874932 h 6100079"/>
                <a:gd name="connsiteX19" fmla="*/ 2710219 w 5217957"/>
                <a:gd name="connsiteY19" fmla="*/ 666410 h 6100079"/>
                <a:gd name="connsiteX20" fmla="*/ 1732642 w 5217957"/>
                <a:gd name="connsiteY20" fmla="*/ 573480 h 6100079"/>
                <a:gd name="connsiteX21" fmla="*/ 870621 w 5217957"/>
                <a:gd name="connsiteY21" fmla="*/ 870402 h 6100079"/>
                <a:gd name="connsiteX22" fmla="*/ 537555 w 5217957"/>
                <a:gd name="connsiteY22" fmla="*/ 1125324 h 6100079"/>
                <a:gd name="connsiteX23" fmla="*/ 306995 w 5217957"/>
                <a:gd name="connsiteY23" fmla="*/ 1493030 h 6100079"/>
                <a:gd name="connsiteX24" fmla="*/ 23579 w 5217957"/>
                <a:gd name="connsiteY24" fmla="*/ 1977465 h 6100079"/>
                <a:gd name="connsiteX25" fmla="*/ 0 w 5217957"/>
                <a:gd name="connsiteY25" fmla="*/ 2014291 h 6100079"/>
                <a:gd name="connsiteX26" fmla="*/ 0 w 5217957"/>
                <a:gd name="connsiteY26" fmla="*/ 915660 h 6100079"/>
                <a:gd name="connsiteX27" fmla="*/ 58609 w 5217957"/>
                <a:gd name="connsiteY27" fmla="*/ 828051 h 6100079"/>
                <a:gd name="connsiteX28" fmla="*/ 590689 w 5217957"/>
                <a:gd name="connsiteY28" fmla="*/ 385385 h 6100079"/>
                <a:gd name="connsiteX29" fmla="*/ 1951394 w 5217957"/>
                <a:gd name="connsiteY29" fmla="*/ 82 h 61000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</a:cxnLst>
              <a:rect l="l" t="t" r="r" b="b"/>
              <a:pathLst>
                <a:path w="5217957" h="6100079">
                  <a:moveTo>
                    <a:pt x="1951394" y="82"/>
                  </a:moveTo>
                  <a:cubicBezTo>
                    <a:pt x="2237632" y="-2119"/>
                    <a:pt x="2536431" y="40011"/>
                    <a:pt x="2855178" y="125419"/>
                  </a:cubicBezTo>
                  <a:cubicBezTo>
                    <a:pt x="3697704" y="351173"/>
                    <a:pt x="4370491" y="894159"/>
                    <a:pt x="4779341" y="1591542"/>
                  </a:cubicBezTo>
                  <a:cubicBezTo>
                    <a:pt x="5195535" y="2301324"/>
                    <a:pt x="5338357" y="3170855"/>
                    <a:pt x="5108574" y="4028416"/>
                  </a:cubicBezTo>
                  <a:cubicBezTo>
                    <a:pt x="4880820" y="4878406"/>
                    <a:pt x="4165604" y="5079965"/>
                    <a:pt x="3459359" y="5487716"/>
                  </a:cubicBezTo>
                  <a:cubicBezTo>
                    <a:pt x="2753115" y="5895466"/>
                    <a:pt x="2053265" y="6257288"/>
                    <a:pt x="1203275" y="6029534"/>
                  </a:cubicBezTo>
                  <a:cubicBezTo>
                    <a:pt x="739885" y="5905369"/>
                    <a:pt x="366400" y="5685345"/>
                    <a:pt x="59921" y="5396467"/>
                  </a:cubicBezTo>
                  <a:lnTo>
                    <a:pt x="0" y="5333381"/>
                  </a:lnTo>
                  <a:lnTo>
                    <a:pt x="0" y="4427327"/>
                  </a:lnTo>
                  <a:lnTo>
                    <a:pt x="112056" y="4602502"/>
                  </a:lnTo>
                  <a:cubicBezTo>
                    <a:pt x="215300" y="4749260"/>
                    <a:pt x="325419" y="4877443"/>
                    <a:pt x="443875" y="4989110"/>
                  </a:cubicBezTo>
                  <a:cubicBezTo>
                    <a:pt x="700709" y="5231113"/>
                    <a:pt x="996455" y="5394516"/>
                    <a:pt x="1348175" y="5488759"/>
                  </a:cubicBezTo>
                  <a:cubicBezTo>
                    <a:pt x="1633379" y="5565179"/>
                    <a:pt x="1910917" y="5556430"/>
                    <a:pt x="2221463" y="5461704"/>
                  </a:cubicBezTo>
                  <a:cubicBezTo>
                    <a:pt x="2541923" y="5363721"/>
                    <a:pt x="2870374" y="5181404"/>
                    <a:pt x="3179339" y="5003023"/>
                  </a:cubicBezTo>
                  <a:cubicBezTo>
                    <a:pt x="3323713" y="4919760"/>
                    <a:pt x="3463978" y="4846641"/>
                    <a:pt x="3599638" y="4775996"/>
                  </a:cubicBezTo>
                  <a:cubicBezTo>
                    <a:pt x="3862436" y="4639263"/>
                    <a:pt x="4089314" y="4521074"/>
                    <a:pt x="4259765" y="4374667"/>
                  </a:cubicBezTo>
                  <a:cubicBezTo>
                    <a:pt x="4418282" y="4238625"/>
                    <a:pt x="4513201" y="4087280"/>
                    <a:pt x="4567742" y="3883732"/>
                  </a:cubicBezTo>
                  <a:cubicBezTo>
                    <a:pt x="4660420" y="3537853"/>
                    <a:pt x="4682033" y="3184640"/>
                    <a:pt x="4631929" y="2833886"/>
                  </a:cubicBezTo>
                  <a:cubicBezTo>
                    <a:pt x="4583584" y="2494734"/>
                    <a:pt x="4470646" y="2172121"/>
                    <a:pt x="4296412" y="1874932"/>
                  </a:cubicBezTo>
                  <a:cubicBezTo>
                    <a:pt x="3944879" y="1275559"/>
                    <a:pt x="3381537" y="846289"/>
                    <a:pt x="2710219" y="666410"/>
                  </a:cubicBezTo>
                  <a:cubicBezTo>
                    <a:pt x="2349955" y="569877"/>
                    <a:pt x="2030161" y="539483"/>
                    <a:pt x="1732642" y="573480"/>
                  </a:cubicBezTo>
                  <a:cubicBezTo>
                    <a:pt x="1440866" y="606814"/>
                    <a:pt x="1158880" y="703976"/>
                    <a:pt x="870621" y="870402"/>
                  </a:cubicBezTo>
                  <a:cubicBezTo>
                    <a:pt x="670160" y="986048"/>
                    <a:pt x="589753" y="1064195"/>
                    <a:pt x="537555" y="1125324"/>
                  </a:cubicBezTo>
                  <a:cubicBezTo>
                    <a:pt x="463218" y="1212400"/>
                    <a:pt x="397708" y="1330125"/>
                    <a:pt x="306995" y="1493030"/>
                  </a:cubicBezTo>
                  <a:cubicBezTo>
                    <a:pt x="234596" y="1623167"/>
                    <a:pt x="145436" y="1783409"/>
                    <a:pt x="23579" y="1977465"/>
                  </a:cubicBezTo>
                  <a:lnTo>
                    <a:pt x="0" y="2014291"/>
                  </a:lnTo>
                  <a:lnTo>
                    <a:pt x="0" y="915660"/>
                  </a:lnTo>
                  <a:lnTo>
                    <a:pt x="58609" y="828051"/>
                  </a:lnTo>
                  <a:cubicBezTo>
                    <a:pt x="177453" y="670481"/>
                    <a:pt x="325847" y="538291"/>
                    <a:pt x="590689" y="385385"/>
                  </a:cubicBezTo>
                  <a:cubicBezTo>
                    <a:pt x="1032159" y="130559"/>
                    <a:pt x="1474330" y="3750"/>
                    <a:pt x="1951394" y="8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Titel 1">
            <a:extLst>
              <a:ext uri="{FF2B5EF4-FFF2-40B4-BE49-F238E27FC236}">
                <a16:creationId xmlns:a16="http://schemas.microsoft.com/office/drawing/2014/main" id="{6B95D679-3904-7D13-80A9-9301C8F45F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1243013"/>
            <a:ext cx="3855720" cy="4371974"/>
          </a:xfrm>
        </p:spPr>
        <p:txBody>
          <a:bodyPr>
            <a:normAutofit/>
          </a:bodyPr>
          <a:lstStyle/>
          <a:p>
            <a:r>
              <a:rPr lang="de-AT" sz="3600" dirty="0">
                <a:solidFill>
                  <a:schemeClr val="tx2"/>
                </a:solidFill>
              </a:rPr>
              <a:t>Anrechnungen	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BA45951D-307E-A752-F200-B1931578EE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5847" y="1021977"/>
            <a:ext cx="5221224" cy="5197848"/>
          </a:xfrm>
        </p:spPr>
        <p:txBody>
          <a:bodyPr anchor="ctr">
            <a:normAutofit/>
          </a:bodyPr>
          <a:lstStyle/>
          <a:p>
            <a:r>
              <a:rPr lang="de-AT" sz="1800" dirty="0">
                <a:solidFill>
                  <a:schemeClr val="tx2"/>
                </a:solidFill>
              </a:rPr>
              <a:t>nach Abschluss der Vorbegutachtung Stellen des Antrags über PH-online</a:t>
            </a:r>
          </a:p>
          <a:p>
            <a:r>
              <a:rPr lang="de-AT" sz="1800" dirty="0">
                <a:solidFill>
                  <a:schemeClr val="tx2"/>
                </a:solidFill>
              </a:rPr>
              <a:t>Anleitungen finden sich auf der PH-Homepage im Bereich </a:t>
            </a:r>
            <a:r>
              <a:rPr lang="de-AT" sz="1800" i="1" dirty="0">
                <a:solidFill>
                  <a:schemeClr val="tx2"/>
                </a:solidFill>
              </a:rPr>
              <a:t>Fortbildung</a:t>
            </a:r>
            <a:r>
              <a:rPr lang="de-AT" sz="1800" dirty="0">
                <a:solidFill>
                  <a:schemeClr val="tx2"/>
                </a:solidFill>
              </a:rPr>
              <a:t>:</a:t>
            </a:r>
          </a:p>
          <a:p>
            <a:endParaRPr lang="de-AT" sz="1800" dirty="0">
              <a:solidFill>
                <a:schemeClr val="tx2"/>
              </a:solidFill>
            </a:endParaRPr>
          </a:p>
          <a:p>
            <a:endParaRPr lang="de-AT" sz="1800" dirty="0">
              <a:solidFill>
                <a:schemeClr val="tx2"/>
              </a:solidFill>
            </a:endParaRPr>
          </a:p>
          <a:p>
            <a:endParaRPr lang="de-AT" sz="1800" dirty="0">
              <a:solidFill>
                <a:schemeClr val="tx2"/>
              </a:solidFill>
            </a:endParaRPr>
          </a:p>
          <a:p>
            <a:endParaRPr lang="de-AT" sz="1800" dirty="0">
              <a:solidFill>
                <a:schemeClr val="tx2"/>
              </a:solidFill>
            </a:endParaRPr>
          </a:p>
          <a:p>
            <a:endParaRPr lang="de-AT" sz="1800" dirty="0">
              <a:solidFill>
                <a:schemeClr val="tx2"/>
              </a:solidFill>
            </a:endParaRPr>
          </a:p>
          <a:p>
            <a:endParaRPr lang="de-AT" sz="1800" dirty="0">
              <a:solidFill>
                <a:schemeClr val="tx2"/>
              </a:solidFill>
            </a:endParaRPr>
          </a:p>
          <a:p>
            <a:r>
              <a:rPr lang="de-AT" sz="1800" dirty="0">
                <a:solidFill>
                  <a:schemeClr val="tx2"/>
                </a:solidFill>
              </a:rPr>
              <a:t>Die Einführungslehrveranstaltungen werden automatisch angerechnet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4B65A07A-67A2-CDCA-719A-728C535C7B9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04672" y="6356350"/>
            <a:ext cx="2743200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6496A66E-9573-456D-A0FE-C204B59BB50F}" type="datetime1">
              <a:rPr lang="de-AT" smtClean="0"/>
              <a:t>04.02.2026</a:t>
            </a:fld>
            <a:endParaRPr lang="de-AT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740F9247-9096-B101-5DFF-AD3E75F637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de-DE" sz="1000" dirty="0"/>
              <a:t>Informationen zum HLG Sondervertragslehrpersonen</a:t>
            </a:r>
            <a:endParaRPr lang="de-AT" sz="1000" dirty="0"/>
          </a:p>
        </p:txBody>
      </p:sp>
      <p:pic>
        <p:nvPicPr>
          <p:cNvPr id="13" name="Grafik 12">
            <a:extLst>
              <a:ext uri="{FF2B5EF4-FFF2-40B4-BE49-F238E27FC236}">
                <a16:creationId xmlns:a16="http://schemas.microsoft.com/office/drawing/2014/main" id="{9B372516-F15E-EF27-B778-C45FF507BE3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5847" y="3013466"/>
            <a:ext cx="5221224" cy="18384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04060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4A64175-D27F-BDBC-27F1-783C8210B49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5" name="Rectangle 54">
            <a:extLst>
              <a:ext uri="{FF2B5EF4-FFF2-40B4-BE49-F238E27FC236}">
                <a16:creationId xmlns:a16="http://schemas.microsoft.com/office/drawing/2014/main" id="{18873D23-2DCF-4B31-A009-95721C06E8E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C13EF075-D4EF-4929-ADBC-91B27DA1995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/>
          </a:p>
        </p:txBody>
      </p:sp>
      <p:grpSp>
        <p:nvGrpSpPr>
          <p:cNvPr id="59" name="Group 58">
            <a:extLst>
              <a:ext uri="{FF2B5EF4-FFF2-40B4-BE49-F238E27FC236}">
                <a16:creationId xmlns:a16="http://schemas.microsoft.com/office/drawing/2014/main" id="{DAA26DFA-AAB2-4973-9C17-16D587C7B1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21863" y="508838"/>
            <a:ext cx="5217958" cy="6239661"/>
            <a:chOff x="-19221" y="251144"/>
            <a:chExt cx="5217958" cy="6239661"/>
          </a:xfrm>
        </p:grpSpPr>
        <p:sp>
          <p:nvSpPr>
            <p:cNvPr id="60" name="Freeform: Shape 59">
              <a:extLst>
                <a:ext uri="{FF2B5EF4-FFF2-40B4-BE49-F238E27FC236}">
                  <a16:creationId xmlns:a16="http://schemas.microsoft.com/office/drawing/2014/main" id="{3F407F11-7321-4BF6-8536-CCE8E34245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1" y="251144"/>
              <a:ext cx="5187198" cy="6239661"/>
            </a:xfrm>
            <a:custGeom>
              <a:avLst/>
              <a:gdLst>
                <a:gd name="connsiteX0" fmla="*/ 2011811 w 5187198"/>
                <a:gd name="connsiteY0" fmla="*/ 4 h 6239661"/>
                <a:gd name="connsiteX1" fmla="*/ 2617011 w 5187198"/>
                <a:gd name="connsiteY1" fmla="*/ 70590 h 6239661"/>
                <a:gd name="connsiteX2" fmla="*/ 2690321 w 5187198"/>
                <a:gd name="connsiteY2" fmla="*/ 88146 h 6239661"/>
                <a:gd name="connsiteX3" fmla="*/ 2726863 w 5187198"/>
                <a:gd name="connsiteY3" fmla="*/ 97127 h 6239661"/>
                <a:gd name="connsiteX4" fmla="*/ 2762951 w 5187198"/>
                <a:gd name="connsiteY4" fmla="*/ 107375 h 6239661"/>
                <a:gd name="connsiteX5" fmla="*/ 2834843 w 5187198"/>
                <a:gd name="connsiteY5" fmla="*/ 128493 h 6239661"/>
                <a:gd name="connsiteX6" fmla="*/ 2906574 w 5187198"/>
                <a:gd name="connsiteY6" fmla="*/ 151076 h 6239661"/>
                <a:gd name="connsiteX7" fmla="*/ 3049504 w 5187198"/>
                <a:gd name="connsiteY7" fmla="*/ 202124 h 6239661"/>
                <a:gd name="connsiteX8" fmla="*/ 3189518 w 5187198"/>
                <a:gd name="connsiteY8" fmla="*/ 260159 h 6239661"/>
                <a:gd name="connsiteX9" fmla="*/ 3326048 w 5187198"/>
                <a:gd name="connsiteY9" fmla="*/ 325143 h 6239661"/>
                <a:gd name="connsiteX10" fmla="*/ 3459166 w 5187198"/>
                <a:gd name="connsiteY10" fmla="*/ 395936 h 6239661"/>
                <a:gd name="connsiteX11" fmla="*/ 3588578 w 5187198"/>
                <a:gd name="connsiteY11" fmla="*/ 472343 h 6239661"/>
                <a:gd name="connsiteX12" fmla="*/ 3651864 w 5187198"/>
                <a:gd name="connsiteY12" fmla="*/ 512600 h 6239661"/>
                <a:gd name="connsiteX13" fmla="*/ 3714514 w 5187198"/>
                <a:gd name="connsiteY13" fmla="*/ 553499 h 6239661"/>
                <a:gd name="connsiteX14" fmla="*/ 4181221 w 5187198"/>
                <a:gd name="connsiteY14" fmla="*/ 922912 h 6239661"/>
                <a:gd name="connsiteX15" fmla="*/ 4582963 w 5187198"/>
                <a:gd name="connsiteY15" fmla="*/ 1358264 h 6239661"/>
                <a:gd name="connsiteX16" fmla="*/ 4670721 w 5187198"/>
                <a:gd name="connsiteY16" fmla="*/ 1477644 h 6239661"/>
                <a:gd name="connsiteX17" fmla="*/ 4752378 w 5187198"/>
                <a:gd name="connsiteY17" fmla="*/ 1601187 h 6239661"/>
                <a:gd name="connsiteX18" fmla="*/ 4772168 w 5187198"/>
                <a:gd name="connsiteY18" fmla="*/ 1632456 h 6239661"/>
                <a:gd name="connsiteX19" fmla="*/ 4782117 w 5187198"/>
                <a:gd name="connsiteY19" fmla="*/ 1648104 h 6239661"/>
                <a:gd name="connsiteX20" fmla="*/ 4791381 w 5187198"/>
                <a:gd name="connsiteY20" fmla="*/ 1664150 h 6239661"/>
                <a:gd name="connsiteX21" fmla="*/ 4828190 w 5187198"/>
                <a:gd name="connsiteY21" fmla="*/ 1728379 h 6239661"/>
                <a:gd name="connsiteX22" fmla="*/ 4864832 w 5187198"/>
                <a:gd name="connsiteY22" fmla="*/ 1792796 h 6239661"/>
                <a:gd name="connsiteX23" fmla="*/ 4899201 w 5187198"/>
                <a:gd name="connsiteY23" fmla="*/ 1858342 h 6239661"/>
                <a:gd name="connsiteX24" fmla="*/ 4933266 w 5187198"/>
                <a:gd name="connsiteY24" fmla="*/ 1924155 h 6239661"/>
                <a:gd name="connsiteX25" fmla="*/ 4964403 w 5187198"/>
                <a:gd name="connsiteY25" fmla="*/ 1991384 h 6239661"/>
                <a:gd name="connsiteX26" fmla="*/ 4995019 w 5187198"/>
                <a:gd name="connsiteY26" fmla="*/ 2058823 h 6239661"/>
                <a:gd name="connsiteX27" fmla="*/ 5021999 w 5187198"/>
                <a:gd name="connsiteY27" fmla="*/ 2127723 h 6239661"/>
                <a:gd name="connsiteX28" fmla="*/ 5048321 w 5187198"/>
                <a:gd name="connsiteY28" fmla="*/ 2196908 h 6239661"/>
                <a:gd name="connsiteX29" fmla="*/ 5070546 w 5187198"/>
                <a:gd name="connsiteY29" fmla="*/ 2267547 h 6239661"/>
                <a:gd name="connsiteX30" fmla="*/ 5092171 w 5187198"/>
                <a:gd name="connsiteY30" fmla="*/ 2338256 h 6239661"/>
                <a:gd name="connsiteX31" fmla="*/ 5110305 w 5187198"/>
                <a:gd name="connsiteY31" fmla="*/ 2409886 h 6239661"/>
                <a:gd name="connsiteX32" fmla="*/ 5186393 w 5187198"/>
                <a:gd name="connsiteY32" fmla="*/ 2992022 h 6239661"/>
                <a:gd name="connsiteX33" fmla="*/ 5149045 w 5187198"/>
                <a:gd name="connsiteY33" fmla="*/ 3571816 h 6239661"/>
                <a:gd name="connsiteX34" fmla="*/ 5126572 w 5187198"/>
                <a:gd name="connsiteY34" fmla="*/ 3714520 h 6239661"/>
                <a:gd name="connsiteX35" fmla="*/ 5099067 w 5187198"/>
                <a:gd name="connsiteY35" fmla="*/ 3856108 h 6239661"/>
                <a:gd name="connsiteX36" fmla="*/ 5095699 w 5187198"/>
                <a:gd name="connsiteY36" fmla="*/ 3873868 h 6239661"/>
                <a:gd name="connsiteX37" fmla="*/ 5091573 w 5187198"/>
                <a:gd name="connsiteY37" fmla="*/ 3891426 h 6239661"/>
                <a:gd name="connsiteX38" fmla="*/ 5083324 w 5187198"/>
                <a:gd name="connsiteY38" fmla="*/ 3926541 h 6239661"/>
                <a:gd name="connsiteX39" fmla="*/ 5067256 w 5187198"/>
                <a:gd name="connsiteY39" fmla="*/ 3996889 h 6239661"/>
                <a:gd name="connsiteX40" fmla="*/ 5059194 w 5187198"/>
                <a:gd name="connsiteY40" fmla="*/ 4032171 h 6239661"/>
                <a:gd name="connsiteX41" fmla="*/ 5049522 w 5187198"/>
                <a:gd name="connsiteY41" fmla="*/ 4067833 h 6239661"/>
                <a:gd name="connsiteX42" fmla="*/ 5040067 w 5187198"/>
                <a:gd name="connsiteY42" fmla="*/ 4103553 h 6239661"/>
                <a:gd name="connsiteX43" fmla="*/ 5028960 w 5187198"/>
                <a:gd name="connsiteY43" fmla="*/ 4138946 h 6239661"/>
                <a:gd name="connsiteX44" fmla="*/ 4917351 w 5187198"/>
                <a:gd name="connsiteY44" fmla="*/ 4417041 h 6239661"/>
                <a:gd name="connsiteX45" fmla="*/ 4756163 w 5187198"/>
                <a:gd name="connsiteY45" fmla="*/ 4676402 h 6239661"/>
                <a:gd name="connsiteX46" fmla="*/ 4322493 w 5187198"/>
                <a:gd name="connsiteY46" fmla="*/ 5105604 h 6239661"/>
                <a:gd name="connsiteX47" fmla="*/ 3840510 w 5187198"/>
                <a:gd name="connsiteY47" fmla="*/ 5429590 h 6239661"/>
                <a:gd name="connsiteX48" fmla="*/ 3606447 w 5187198"/>
                <a:gd name="connsiteY48" fmla="*/ 5572862 h 6239661"/>
                <a:gd name="connsiteX49" fmla="*/ 3488814 w 5187198"/>
                <a:gd name="connsiteY49" fmla="*/ 5647178 h 6239661"/>
                <a:gd name="connsiteX50" fmla="*/ 3365864 w 5187198"/>
                <a:gd name="connsiteY50" fmla="*/ 5722735 h 6239661"/>
                <a:gd name="connsiteX51" fmla="*/ 2839486 w 5187198"/>
                <a:gd name="connsiteY51" fmla="*/ 5999120 h 6239661"/>
                <a:gd name="connsiteX52" fmla="*/ 2242423 w 5187198"/>
                <a:gd name="connsiteY52" fmla="*/ 6192346 h 6239661"/>
                <a:gd name="connsiteX53" fmla="*/ 1589380 w 5187198"/>
                <a:gd name="connsiteY53" fmla="*/ 6230657 h 6239661"/>
                <a:gd name="connsiteX54" fmla="*/ 1548244 w 5187198"/>
                <a:gd name="connsiteY54" fmla="*/ 6226706 h 6239661"/>
                <a:gd name="connsiteX55" fmla="*/ 1507348 w 5187198"/>
                <a:gd name="connsiteY55" fmla="*/ 6221428 h 6239661"/>
                <a:gd name="connsiteX56" fmla="*/ 1466401 w 5187198"/>
                <a:gd name="connsiteY56" fmla="*/ 6215904 h 6239661"/>
                <a:gd name="connsiteX57" fmla="*/ 1425773 w 5187198"/>
                <a:gd name="connsiteY57" fmla="*/ 6209191 h 6239661"/>
                <a:gd name="connsiteX58" fmla="*/ 1344960 w 5187198"/>
                <a:gd name="connsiteY58" fmla="*/ 6193681 h 6239661"/>
                <a:gd name="connsiteX59" fmla="*/ 1265007 w 5187198"/>
                <a:gd name="connsiteY59" fmla="*/ 6175388 h 6239661"/>
                <a:gd name="connsiteX60" fmla="*/ 1225415 w 5187198"/>
                <a:gd name="connsiteY60" fmla="*/ 6165243 h 6239661"/>
                <a:gd name="connsiteX61" fmla="*/ 1186567 w 5187198"/>
                <a:gd name="connsiteY61" fmla="*/ 6154486 h 6239661"/>
                <a:gd name="connsiteX62" fmla="*/ 1111158 w 5187198"/>
                <a:gd name="connsiteY62" fmla="*/ 6130918 h 6239661"/>
                <a:gd name="connsiteX63" fmla="*/ 1035915 w 5187198"/>
                <a:gd name="connsiteY63" fmla="*/ 6107163 h 6239661"/>
                <a:gd name="connsiteX64" fmla="*/ 961579 w 5187198"/>
                <a:gd name="connsiteY64" fmla="*/ 6079594 h 6239661"/>
                <a:gd name="connsiteX65" fmla="*/ 395297 w 5187198"/>
                <a:gd name="connsiteY65" fmla="*/ 5792812 h 6239661"/>
                <a:gd name="connsiteX66" fmla="*/ 265239 w 5187198"/>
                <a:gd name="connsiteY66" fmla="*/ 5701511 h 6239661"/>
                <a:gd name="connsiteX67" fmla="*/ 233756 w 5187198"/>
                <a:gd name="connsiteY67" fmla="*/ 5677542 h 6239661"/>
                <a:gd name="connsiteX68" fmla="*/ 202800 w 5187198"/>
                <a:gd name="connsiteY68" fmla="*/ 5652902 h 6239661"/>
                <a:gd name="connsiteX69" fmla="*/ 140918 w 5187198"/>
                <a:gd name="connsiteY69" fmla="*/ 5603515 h 6239661"/>
                <a:gd name="connsiteX70" fmla="*/ 110625 w 5187198"/>
                <a:gd name="connsiteY70" fmla="*/ 5578127 h 6239661"/>
                <a:gd name="connsiteX71" fmla="*/ 95631 w 5187198"/>
                <a:gd name="connsiteY71" fmla="*/ 5565299 h 6239661"/>
                <a:gd name="connsiteX72" fmla="*/ 81966 w 5187198"/>
                <a:gd name="connsiteY72" fmla="*/ 5550973 h 6239661"/>
                <a:gd name="connsiteX73" fmla="*/ 27991 w 5187198"/>
                <a:gd name="connsiteY73" fmla="*/ 5493272 h 6239661"/>
                <a:gd name="connsiteX74" fmla="*/ 1454 w 5187198"/>
                <a:gd name="connsiteY74" fmla="*/ 5464252 h 6239661"/>
                <a:gd name="connsiteX75" fmla="*/ 0 w 5187198"/>
                <a:gd name="connsiteY75" fmla="*/ 5462518 h 6239661"/>
                <a:gd name="connsiteX76" fmla="*/ 0 w 5187198"/>
                <a:gd name="connsiteY76" fmla="*/ 4720187 h 6239661"/>
                <a:gd name="connsiteX77" fmla="*/ 109684 w 5187198"/>
                <a:gd name="connsiteY77" fmla="*/ 4836724 h 6239661"/>
                <a:gd name="connsiteX78" fmla="*/ 306959 w 5187198"/>
                <a:gd name="connsiteY78" fmla="*/ 5007200 h 6239661"/>
                <a:gd name="connsiteX79" fmla="*/ 358101 w 5187198"/>
                <a:gd name="connsiteY79" fmla="*/ 5046057 h 6239661"/>
                <a:gd name="connsiteX80" fmla="*/ 383328 w 5187198"/>
                <a:gd name="connsiteY80" fmla="*/ 5065684 h 6239661"/>
                <a:gd name="connsiteX81" fmla="*/ 409503 w 5187198"/>
                <a:gd name="connsiteY81" fmla="*/ 5083942 h 6239661"/>
                <a:gd name="connsiteX82" fmla="*/ 461889 w 5187198"/>
                <a:gd name="connsiteY82" fmla="*/ 5119888 h 6239661"/>
                <a:gd name="connsiteX83" fmla="*/ 474883 w 5187198"/>
                <a:gd name="connsiteY83" fmla="*/ 5128933 h 6239661"/>
                <a:gd name="connsiteX84" fmla="*/ 486410 w 5187198"/>
                <a:gd name="connsiteY84" fmla="*/ 5139557 h 6239661"/>
                <a:gd name="connsiteX85" fmla="*/ 510852 w 5187198"/>
                <a:gd name="connsiteY85" fmla="*/ 5159089 h 6239661"/>
                <a:gd name="connsiteX86" fmla="*/ 560653 w 5187198"/>
                <a:gd name="connsiteY86" fmla="*/ 5196893 h 6239661"/>
                <a:gd name="connsiteX87" fmla="*/ 585485 w 5187198"/>
                <a:gd name="connsiteY87" fmla="*/ 5215834 h 6239661"/>
                <a:gd name="connsiteX88" fmla="*/ 610707 w 5187198"/>
                <a:gd name="connsiteY88" fmla="*/ 5234185 h 6239661"/>
                <a:gd name="connsiteX89" fmla="*/ 714768 w 5187198"/>
                <a:gd name="connsiteY89" fmla="*/ 5303103 h 6239661"/>
                <a:gd name="connsiteX90" fmla="*/ 1166634 w 5187198"/>
                <a:gd name="connsiteY90" fmla="*/ 5513322 h 6239661"/>
                <a:gd name="connsiteX91" fmla="*/ 1225991 w 5187198"/>
                <a:gd name="connsiteY91" fmla="*/ 5533632 h 6239661"/>
                <a:gd name="connsiteX92" fmla="*/ 1286680 w 5187198"/>
                <a:gd name="connsiteY92" fmla="*/ 5550705 h 6239661"/>
                <a:gd name="connsiteX93" fmla="*/ 1347310 w 5187198"/>
                <a:gd name="connsiteY93" fmla="*/ 5567995 h 6239661"/>
                <a:gd name="connsiteX94" fmla="*/ 1377002 w 5187198"/>
                <a:gd name="connsiteY94" fmla="*/ 5575719 h 6239661"/>
                <a:gd name="connsiteX95" fmla="*/ 1406328 w 5187198"/>
                <a:gd name="connsiteY95" fmla="*/ 5582649 h 6239661"/>
                <a:gd name="connsiteX96" fmla="*/ 1465060 w 5187198"/>
                <a:gd name="connsiteY96" fmla="*/ 5594909 h 6239661"/>
                <a:gd name="connsiteX97" fmla="*/ 1523881 w 5187198"/>
                <a:gd name="connsiteY97" fmla="*/ 5605105 h 6239661"/>
                <a:gd name="connsiteX98" fmla="*/ 1553325 w 5187198"/>
                <a:gd name="connsiteY98" fmla="*/ 5609865 h 6239661"/>
                <a:gd name="connsiteX99" fmla="*/ 1582813 w 5187198"/>
                <a:gd name="connsiteY99" fmla="*/ 5613593 h 6239661"/>
                <a:gd name="connsiteX100" fmla="*/ 1612301 w 5187198"/>
                <a:gd name="connsiteY100" fmla="*/ 5617321 h 6239661"/>
                <a:gd name="connsiteX101" fmla="*/ 1641863 w 5187198"/>
                <a:gd name="connsiteY101" fmla="*/ 5619910 h 6239661"/>
                <a:gd name="connsiteX102" fmla="*/ 2117508 w 5187198"/>
                <a:gd name="connsiteY102" fmla="*/ 5595156 h 6239661"/>
                <a:gd name="connsiteX103" fmla="*/ 2597368 w 5187198"/>
                <a:gd name="connsiteY103" fmla="*/ 5447381 h 6239661"/>
                <a:gd name="connsiteX104" fmla="*/ 3082968 w 5187198"/>
                <a:gd name="connsiteY104" fmla="*/ 5223245 h 6239661"/>
                <a:gd name="connsiteX105" fmla="*/ 3334855 w 5187198"/>
                <a:gd name="connsiteY105" fmla="*/ 5097383 h 6239661"/>
                <a:gd name="connsiteX106" fmla="*/ 3599509 w 5187198"/>
                <a:gd name="connsiteY106" fmla="*/ 4976217 h 6239661"/>
                <a:gd name="connsiteX107" fmla="*/ 4112002 w 5187198"/>
                <a:gd name="connsiteY107" fmla="*/ 4766359 h 6239661"/>
                <a:gd name="connsiteX108" fmla="*/ 4348983 w 5187198"/>
                <a:gd name="connsiteY108" fmla="*/ 4649833 h 6239661"/>
                <a:gd name="connsiteX109" fmla="*/ 4560505 w 5187198"/>
                <a:gd name="connsiteY109" fmla="*/ 4501564 h 6239661"/>
                <a:gd name="connsiteX110" fmla="*/ 4731963 w 5187198"/>
                <a:gd name="connsiteY110" fmla="*/ 4309870 h 6239661"/>
                <a:gd name="connsiteX111" fmla="*/ 4852344 w 5187198"/>
                <a:gd name="connsiteY111" fmla="*/ 4078640 h 6239661"/>
                <a:gd name="connsiteX112" fmla="*/ 4863972 w 5187198"/>
                <a:gd name="connsiteY112" fmla="*/ 4047790 h 6239661"/>
                <a:gd name="connsiteX113" fmla="*/ 4874144 w 5187198"/>
                <a:gd name="connsiteY113" fmla="*/ 4016320 h 6239661"/>
                <a:gd name="connsiteX114" fmla="*/ 4884127 w 5187198"/>
                <a:gd name="connsiteY114" fmla="*/ 3984682 h 6239661"/>
                <a:gd name="connsiteX115" fmla="*/ 4892800 w 5187198"/>
                <a:gd name="connsiteY115" fmla="*/ 3951883 h 6239661"/>
                <a:gd name="connsiteX116" fmla="*/ 4909526 w 5187198"/>
                <a:gd name="connsiteY116" fmla="*/ 3886001 h 6239661"/>
                <a:gd name="connsiteX117" fmla="*/ 4917687 w 5187198"/>
                <a:gd name="connsiteY117" fmla="*/ 3852948 h 6239661"/>
                <a:gd name="connsiteX118" fmla="*/ 4921768 w 5187198"/>
                <a:gd name="connsiteY118" fmla="*/ 3836422 h 6239661"/>
                <a:gd name="connsiteX119" fmla="*/ 4924845 w 5187198"/>
                <a:gd name="connsiteY119" fmla="*/ 3819742 h 6239661"/>
                <a:gd name="connsiteX120" fmla="*/ 4948230 w 5187198"/>
                <a:gd name="connsiteY120" fmla="*/ 3685744 h 6239661"/>
                <a:gd name="connsiteX121" fmla="*/ 4962782 w 5187198"/>
                <a:gd name="connsiteY121" fmla="*/ 3550540 h 6239661"/>
                <a:gd name="connsiteX122" fmla="*/ 4939468 w 5187198"/>
                <a:gd name="connsiteY122" fmla="*/ 3010249 h 6239661"/>
                <a:gd name="connsiteX123" fmla="*/ 4816901 w 5187198"/>
                <a:gd name="connsiteY123" fmla="*/ 2488224 h 6239661"/>
                <a:gd name="connsiteX124" fmla="*/ 4797005 w 5187198"/>
                <a:gd name="connsiteY124" fmla="*/ 2424470 h 6239661"/>
                <a:gd name="connsiteX125" fmla="*/ 4774433 w 5187198"/>
                <a:gd name="connsiteY125" fmla="*/ 2361620 h 6239661"/>
                <a:gd name="connsiteX126" fmla="*/ 4752459 w 5187198"/>
                <a:gd name="connsiteY126" fmla="*/ 2298700 h 6239661"/>
                <a:gd name="connsiteX127" fmla="*/ 4728083 w 5187198"/>
                <a:gd name="connsiteY127" fmla="*/ 2236526 h 6239661"/>
                <a:gd name="connsiteX128" fmla="*/ 4704471 w 5187198"/>
                <a:gd name="connsiteY128" fmla="*/ 2174095 h 6239661"/>
                <a:gd name="connsiteX129" fmla="*/ 4678399 w 5187198"/>
                <a:gd name="connsiteY129" fmla="*/ 2112626 h 6239661"/>
                <a:gd name="connsiteX130" fmla="*/ 4652601 w 5187198"/>
                <a:gd name="connsiteY130" fmla="*/ 2050999 h 6239661"/>
                <a:gd name="connsiteX131" fmla="*/ 4624205 w 5187198"/>
                <a:gd name="connsiteY131" fmla="*/ 1990415 h 6239661"/>
                <a:gd name="connsiteX132" fmla="*/ 4595398 w 5187198"/>
                <a:gd name="connsiteY132" fmla="*/ 1930069 h 6239661"/>
                <a:gd name="connsiteX133" fmla="*/ 4563827 w 5187198"/>
                <a:gd name="connsiteY133" fmla="*/ 1870952 h 6239661"/>
                <a:gd name="connsiteX134" fmla="*/ 4531433 w 5187198"/>
                <a:gd name="connsiteY134" fmla="*/ 1812311 h 6239661"/>
                <a:gd name="connsiteX135" fmla="*/ 4523315 w 5187198"/>
                <a:gd name="connsiteY135" fmla="*/ 1797616 h 6239661"/>
                <a:gd name="connsiteX136" fmla="*/ 4514482 w 5187198"/>
                <a:gd name="connsiteY136" fmla="*/ 1783425 h 6239661"/>
                <a:gd name="connsiteX137" fmla="*/ 4496845 w 5187198"/>
                <a:gd name="connsiteY137" fmla="*/ 1754936 h 6239661"/>
                <a:gd name="connsiteX138" fmla="*/ 4461463 w 5187198"/>
                <a:gd name="connsiteY138" fmla="*/ 1697929 h 6239661"/>
                <a:gd name="connsiteX139" fmla="*/ 4452660 w 5187198"/>
                <a:gd name="connsiteY139" fmla="*/ 1683629 h 6239661"/>
                <a:gd name="connsiteX140" fmla="*/ 4443141 w 5187198"/>
                <a:gd name="connsiteY140" fmla="*/ 1669834 h 6239661"/>
                <a:gd name="connsiteX141" fmla="*/ 4424241 w 5187198"/>
                <a:gd name="connsiteY141" fmla="*/ 1642166 h 6239661"/>
                <a:gd name="connsiteX142" fmla="*/ 4346886 w 5187198"/>
                <a:gd name="connsiteY142" fmla="*/ 1532412 h 6239661"/>
                <a:gd name="connsiteX143" fmla="*/ 3985497 w 5187198"/>
                <a:gd name="connsiteY143" fmla="*/ 1134649 h 6239661"/>
                <a:gd name="connsiteX144" fmla="*/ 3545665 w 5187198"/>
                <a:gd name="connsiteY144" fmla="*/ 825877 h 6239661"/>
                <a:gd name="connsiteX145" fmla="*/ 3486190 w 5187198"/>
                <a:gd name="connsiteY145" fmla="*/ 794756 h 6239661"/>
                <a:gd name="connsiteX146" fmla="*/ 3426182 w 5187198"/>
                <a:gd name="connsiteY146" fmla="*/ 764765 h 6239661"/>
                <a:gd name="connsiteX147" fmla="*/ 3365044 w 5187198"/>
                <a:gd name="connsiteY147" fmla="*/ 737255 h 6239661"/>
                <a:gd name="connsiteX148" fmla="*/ 3334529 w 5187198"/>
                <a:gd name="connsiteY148" fmla="*/ 723514 h 6239661"/>
                <a:gd name="connsiteX149" fmla="*/ 3303733 w 5187198"/>
                <a:gd name="connsiteY149" fmla="*/ 710395 h 6239661"/>
                <a:gd name="connsiteX150" fmla="*/ 3179033 w 5187198"/>
                <a:gd name="connsiteY150" fmla="*/ 662259 h 6239661"/>
                <a:gd name="connsiteX151" fmla="*/ 3052408 w 5187198"/>
                <a:gd name="connsiteY151" fmla="*/ 620447 h 6239661"/>
                <a:gd name="connsiteX152" fmla="*/ 2924325 w 5187198"/>
                <a:gd name="connsiteY152" fmla="*/ 584505 h 6239661"/>
                <a:gd name="connsiteX153" fmla="*/ 2859667 w 5187198"/>
                <a:gd name="connsiteY153" fmla="*/ 569266 h 6239661"/>
                <a:gd name="connsiteX154" fmla="*/ 2795226 w 5187198"/>
                <a:gd name="connsiteY154" fmla="*/ 554085 h 6239661"/>
                <a:gd name="connsiteX155" fmla="*/ 2729702 w 5187198"/>
                <a:gd name="connsiteY155" fmla="*/ 540354 h 6239661"/>
                <a:gd name="connsiteX156" fmla="*/ 2663758 w 5187198"/>
                <a:gd name="connsiteY156" fmla="*/ 527322 h 6239661"/>
                <a:gd name="connsiteX157" fmla="*/ 2630927 w 5187198"/>
                <a:gd name="connsiteY157" fmla="*/ 520495 h 6239661"/>
                <a:gd name="connsiteX158" fmla="*/ 2597965 w 5187198"/>
                <a:gd name="connsiteY158" fmla="*/ 515024 h 6239661"/>
                <a:gd name="connsiteX159" fmla="*/ 2532205 w 5187198"/>
                <a:gd name="connsiteY159" fmla="*/ 503895 h 6239661"/>
                <a:gd name="connsiteX160" fmla="*/ 2010064 w 5187198"/>
                <a:gd name="connsiteY160" fmla="*/ 452552 h 6239661"/>
                <a:gd name="connsiteX161" fmla="*/ 1494552 w 5187198"/>
                <a:gd name="connsiteY161" fmla="*/ 485055 h 6239661"/>
                <a:gd name="connsiteX162" fmla="*/ 1366896 w 5187198"/>
                <a:gd name="connsiteY162" fmla="*/ 509389 h 6239661"/>
                <a:gd name="connsiteX163" fmla="*/ 1240175 w 5187198"/>
                <a:gd name="connsiteY163" fmla="*/ 541045 h 6239661"/>
                <a:gd name="connsiteX164" fmla="*/ 1177438 w 5187198"/>
                <a:gd name="connsiteY164" fmla="*/ 560170 h 6239661"/>
                <a:gd name="connsiteX165" fmla="*/ 1145987 w 5187198"/>
                <a:gd name="connsiteY165" fmla="*/ 569826 h 6239661"/>
                <a:gd name="connsiteX166" fmla="*/ 1130315 w 5187198"/>
                <a:gd name="connsiteY166" fmla="*/ 574669 h 6239661"/>
                <a:gd name="connsiteX167" fmla="*/ 1114873 w 5187198"/>
                <a:gd name="connsiteY167" fmla="*/ 580384 h 6239661"/>
                <a:gd name="connsiteX168" fmla="*/ 1052839 w 5187198"/>
                <a:gd name="connsiteY168" fmla="*/ 602943 h 6239661"/>
                <a:gd name="connsiteX169" fmla="*/ 991135 w 5187198"/>
                <a:gd name="connsiteY169" fmla="*/ 626866 h 6239661"/>
                <a:gd name="connsiteX170" fmla="*/ 930179 w 5187198"/>
                <a:gd name="connsiteY170" fmla="*/ 653191 h 6239661"/>
                <a:gd name="connsiteX171" fmla="*/ 869768 w 5187198"/>
                <a:gd name="connsiteY171" fmla="*/ 680937 h 6239661"/>
                <a:gd name="connsiteX172" fmla="*/ 810085 w 5187198"/>
                <a:gd name="connsiteY172" fmla="*/ 710734 h 6239661"/>
                <a:gd name="connsiteX173" fmla="*/ 751220 w 5187198"/>
                <a:gd name="connsiteY173" fmla="*/ 741794 h 6239661"/>
                <a:gd name="connsiteX174" fmla="*/ 532669 w 5187198"/>
                <a:gd name="connsiteY174" fmla="*/ 881688 h 6239661"/>
                <a:gd name="connsiteX175" fmla="*/ 354185 w 5187198"/>
                <a:gd name="connsiteY175" fmla="*/ 1050286 h 6239661"/>
                <a:gd name="connsiteX176" fmla="*/ 315980 w 5187198"/>
                <a:gd name="connsiteY176" fmla="*/ 1098125 h 6239661"/>
                <a:gd name="connsiteX177" fmla="*/ 280345 w 5187198"/>
                <a:gd name="connsiteY177" fmla="*/ 1149782 h 6239661"/>
                <a:gd name="connsiteX178" fmla="*/ 245890 w 5187198"/>
                <a:gd name="connsiteY178" fmla="*/ 1203959 h 6239661"/>
                <a:gd name="connsiteX179" fmla="*/ 212162 w 5187198"/>
                <a:gd name="connsiteY179" fmla="*/ 1260184 h 6239661"/>
                <a:gd name="connsiteX180" fmla="*/ 80716 w 5187198"/>
                <a:gd name="connsiteY180" fmla="*/ 1502476 h 6239661"/>
                <a:gd name="connsiteX181" fmla="*/ 0 w 5187198"/>
                <a:gd name="connsiteY181" fmla="*/ 1648841 h 6239661"/>
                <a:gd name="connsiteX182" fmla="*/ 0 w 5187198"/>
                <a:gd name="connsiteY182" fmla="*/ 954863 h 6239661"/>
                <a:gd name="connsiteX183" fmla="*/ 43491 w 5187198"/>
                <a:gd name="connsiteY183" fmla="*/ 895513 h 6239661"/>
                <a:gd name="connsiteX184" fmla="*/ 93923 w 5187198"/>
                <a:gd name="connsiteY184" fmla="*/ 834489 h 6239661"/>
                <a:gd name="connsiteX185" fmla="*/ 323465 w 5187198"/>
                <a:gd name="connsiteY185" fmla="*/ 617671 h 6239661"/>
                <a:gd name="connsiteX186" fmla="*/ 574777 w 5187198"/>
                <a:gd name="connsiteY186" fmla="*/ 446794 h 6239661"/>
                <a:gd name="connsiteX187" fmla="*/ 638943 w 5187198"/>
                <a:gd name="connsiteY187" fmla="*/ 408925 h 6239661"/>
                <a:gd name="connsiteX188" fmla="*/ 703505 w 5187198"/>
                <a:gd name="connsiteY188" fmla="*/ 371742 h 6239661"/>
                <a:gd name="connsiteX189" fmla="*/ 769262 w 5187198"/>
                <a:gd name="connsiteY189" fmla="*/ 336154 h 6239661"/>
                <a:gd name="connsiteX190" fmla="*/ 835552 w 5187198"/>
                <a:gd name="connsiteY190" fmla="*/ 301173 h 6239661"/>
                <a:gd name="connsiteX191" fmla="*/ 902979 w 5187198"/>
                <a:gd name="connsiteY191" fmla="*/ 268004 h 6239661"/>
                <a:gd name="connsiteX192" fmla="*/ 971127 w 5187198"/>
                <a:gd name="connsiteY192" fmla="*/ 235607 h 6239661"/>
                <a:gd name="connsiteX193" fmla="*/ 988238 w 5187198"/>
                <a:gd name="connsiteY193" fmla="*/ 227556 h 6239661"/>
                <a:gd name="connsiteX194" fmla="*/ 1005744 w 5187198"/>
                <a:gd name="connsiteY194" fmla="*/ 220191 h 6239661"/>
                <a:gd name="connsiteX195" fmla="*/ 1040729 w 5187198"/>
                <a:gd name="connsiteY195" fmla="*/ 205569 h 6239661"/>
                <a:gd name="connsiteX196" fmla="*/ 1110835 w 5187198"/>
                <a:gd name="connsiteY196" fmla="*/ 176248 h 6239661"/>
                <a:gd name="connsiteX197" fmla="*/ 1254256 w 5187198"/>
                <a:gd name="connsiteY197" fmla="*/ 123796 h 6239661"/>
                <a:gd name="connsiteX198" fmla="*/ 1401310 w 5187198"/>
                <a:gd name="connsiteY198" fmla="*/ 79852 h 6239661"/>
                <a:gd name="connsiteX199" fmla="*/ 2011811 w 5187198"/>
                <a:gd name="connsiteY199" fmla="*/ 4 h 62396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</a:cxnLst>
              <a:rect l="l" t="t" r="r" b="b"/>
              <a:pathLst>
                <a:path w="5187198" h="6239661">
                  <a:moveTo>
                    <a:pt x="2011811" y="4"/>
                  </a:moveTo>
                  <a:cubicBezTo>
                    <a:pt x="2217306" y="120"/>
                    <a:pt x="2420903" y="25925"/>
                    <a:pt x="2617011" y="70590"/>
                  </a:cubicBezTo>
                  <a:lnTo>
                    <a:pt x="2690321" y="88146"/>
                  </a:lnTo>
                  <a:lnTo>
                    <a:pt x="2726863" y="97127"/>
                  </a:lnTo>
                  <a:lnTo>
                    <a:pt x="2762951" y="107375"/>
                  </a:lnTo>
                  <a:lnTo>
                    <a:pt x="2834843" y="128493"/>
                  </a:lnTo>
                  <a:cubicBezTo>
                    <a:pt x="2858788" y="135605"/>
                    <a:pt x="2882632" y="142226"/>
                    <a:pt x="2906574" y="151076"/>
                  </a:cubicBezTo>
                  <a:cubicBezTo>
                    <a:pt x="2954475" y="167852"/>
                    <a:pt x="3002363" y="183813"/>
                    <a:pt x="3049504" y="202124"/>
                  </a:cubicBezTo>
                  <a:lnTo>
                    <a:pt x="3189518" y="260159"/>
                  </a:lnTo>
                  <a:lnTo>
                    <a:pt x="3326048" y="325143"/>
                  </a:lnTo>
                  <a:cubicBezTo>
                    <a:pt x="3370687" y="348464"/>
                    <a:pt x="3414908" y="372485"/>
                    <a:pt x="3459166" y="395936"/>
                  </a:cubicBezTo>
                  <a:cubicBezTo>
                    <a:pt x="3502947" y="420302"/>
                    <a:pt x="3545491" y="447118"/>
                    <a:pt x="3588578" y="472343"/>
                  </a:cubicBezTo>
                  <a:cubicBezTo>
                    <a:pt x="3610346" y="484551"/>
                    <a:pt x="3630797" y="499072"/>
                    <a:pt x="3651864" y="512600"/>
                  </a:cubicBezTo>
                  <a:lnTo>
                    <a:pt x="3714514" y="553499"/>
                  </a:lnTo>
                  <a:cubicBezTo>
                    <a:pt x="3880005" y="664844"/>
                    <a:pt x="4036083" y="788388"/>
                    <a:pt x="4181221" y="922912"/>
                  </a:cubicBezTo>
                  <a:cubicBezTo>
                    <a:pt x="4326221" y="1057515"/>
                    <a:pt x="4461955" y="1202038"/>
                    <a:pt x="4582963" y="1358264"/>
                  </a:cubicBezTo>
                  <a:cubicBezTo>
                    <a:pt x="4614206" y="1396543"/>
                    <a:pt x="4642091" y="1437400"/>
                    <a:pt x="4670721" y="1477644"/>
                  </a:cubicBezTo>
                  <a:cubicBezTo>
                    <a:pt x="4700172" y="1517414"/>
                    <a:pt x="4725864" y="1559538"/>
                    <a:pt x="4752378" y="1601187"/>
                  </a:cubicBezTo>
                  <a:lnTo>
                    <a:pt x="4772168" y="1632456"/>
                  </a:lnTo>
                  <a:lnTo>
                    <a:pt x="4782117" y="1648104"/>
                  </a:lnTo>
                  <a:lnTo>
                    <a:pt x="4791381" y="1664150"/>
                  </a:lnTo>
                  <a:lnTo>
                    <a:pt x="4828190" y="1728379"/>
                  </a:lnTo>
                  <a:cubicBezTo>
                    <a:pt x="4840266" y="1749930"/>
                    <a:pt x="4853470" y="1770740"/>
                    <a:pt x="4864832" y="1792796"/>
                  </a:cubicBezTo>
                  <a:lnTo>
                    <a:pt x="4899201" y="1858342"/>
                  </a:lnTo>
                  <a:cubicBezTo>
                    <a:pt x="4910484" y="1880260"/>
                    <a:pt x="4922532" y="1901920"/>
                    <a:pt x="4933266" y="1924155"/>
                  </a:cubicBezTo>
                  <a:lnTo>
                    <a:pt x="4964403" y="1991384"/>
                  </a:lnTo>
                  <a:cubicBezTo>
                    <a:pt x="4974618" y="2013829"/>
                    <a:pt x="4985323" y="2036171"/>
                    <a:pt x="4995019" y="2058823"/>
                  </a:cubicBezTo>
                  <a:lnTo>
                    <a:pt x="5021999" y="2127723"/>
                  </a:lnTo>
                  <a:lnTo>
                    <a:pt x="5048321" y="2196908"/>
                  </a:lnTo>
                  <a:lnTo>
                    <a:pt x="5070546" y="2267547"/>
                  </a:lnTo>
                  <a:cubicBezTo>
                    <a:pt x="5078054" y="2291004"/>
                    <a:pt x="5085044" y="2314670"/>
                    <a:pt x="5092171" y="2338256"/>
                  </a:cubicBezTo>
                  <a:cubicBezTo>
                    <a:pt x="5098670" y="2362023"/>
                    <a:pt x="5104296" y="2386019"/>
                    <a:pt x="5110305" y="2409886"/>
                  </a:cubicBezTo>
                  <a:cubicBezTo>
                    <a:pt x="5158097" y="2600976"/>
                    <a:pt x="5182068" y="2797044"/>
                    <a:pt x="5186393" y="2992022"/>
                  </a:cubicBezTo>
                  <a:cubicBezTo>
                    <a:pt x="5191013" y="3187195"/>
                    <a:pt x="5175397" y="3380886"/>
                    <a:pt x="5149045" y="3571816"/>
                  </a:cubicBezTo>
                  <a:cubicBezTo>
                    <a:pt x="5141154" y="3619431"/>
                    <a:pt x="5133539" y="3666889"/>
                    <a:pt x="5126572" y="3714520"/>
                  </a:cubicBezTo>
                  <a:cubicBezTo>
                    <a:pt x="5117276" y="3761759"/>
                    <a:pt x="5107793" y="3808831"/>
                    <a:pt x="5099067" y="3856108"/>
                  </a:cubicBezTo>
                  <a:lnTo>
                    <a:pt x="5095699" y="3873868"/>
                  </a:lnTo>
                  <a:lnTo>
                    <a:pt x="5091573" y="3891426"/>
                  </a:lnTo>
                  <a:lnTo>
                    <a:pt x="5083324" y="3926541"/>
                  </a:lnTo>
                  <a:lnTo>
                    <a:pt x="5067256" y="3996889"/>
                  </a:lnTo>
                  <a:cubicBezTo>
                    <a:pt x="5064451" y="4008657"/>
                    <a:pt x="5062244" y="4020353"/>
                    <a:pt x="5059194" y="4032171"/>
                  </a:cubicBezTo>
                  <a:lnTo>
                    <a:pt x="5049522" y="4067833"/>
                  </a:lnTo>
                  <a:lnTo>
                    <a:pt x="5040067" y="4103553"/>
                  </a:lnTo>
                  <a:cubicBezTo>
                    <a:pt x="5036554" y="4115363"/>
                    <a:pt x="5032689" y="4127194"/>
                    <a:pt x="5028960" y="4138946"/>
                  </a:cubicBezTo>
                  <a:cubicBezTo>
                    <a:pt x="4999693" y="4233462"/>
                    <a:pt x="4962869" y="4326764"/>
                    <a:pt x="4917351" y="4417041"/>
                  </a:cubicBezTo>
                  <a:cubicBezTo>
                    <a:pt x="4871860" y="4507209"/>
                    <a:pt x="4817597" y="4594215"/>
                    <a:pt x="4756163" y="4676402"/>
                  </a:cubicBezTo>
                  <a:cubicBezTo>
                    <a:pt x="4632803" y="4840875"/>
                    <a:pt x="4480597" y="4982783"/>
                    <a:pt x="4322493" y="5105604"/>
                  </a:cubicBezTo>
                  <a:cubicBezTo>
                    <a:pt x="4163928" y="5228420"/>
                    <a:pt x="3999564" y="5332640"/>
                    <a:pt x="3840510" y="5429590"/>
                  </a:cubicBezTo>
                  <a:cubicBezTo>
                    <a:pt x="3760954" y="5478172"/>
                    <a:pt x="3682353" y="5524924"/>
                    <a:pt x="3606447" y="5572862"/>
                  </a:cubicBezTo>
                  <a:lnTo>
                    <a:pt x="3488814" y="5647178"/>
                  </a:lnTo>
                  <a:cubicBezTo>
                    <a:pt x="3448270" y="5672597"/>
                    <a:pt x="3407323" y="5697792"/>
                    <a:pt x="3365864" y="5722735"/>
                  </a:cubicBezTo>
                  <a:cubicBezTo>
                    <a:pt x="3200163" y="5822424"/>
                    <a:pt x="3026125" y="5917328"/>
                    <a:pt x="2839486" y="5999120"/>
                  </a:cubicBezTo>
                  <a:cubicBezTo>
                    <a:pt x="2653201" y="6080891"/>
                    <a:pt x="2453560" y="6149344"/>
                    <a:pt x="2242423" y="6192346"/>
                  </a:cubicBezTo>
                  <a:cubicBezTo>
                    <a:pt x="2031719" y="6235463"/>
                    <a:pt x="1808952" y="6251353"/>
                    <a:pt x="1589380" y="6230657"/>
                  </a:cubicBezTo>
                  <a:lnTo>
                    <a:pt x="1548244" y="6226706"/>
                  </a:lnTo>
                  <a:cubicBezTo>
                    <a:pt x="1534528" y="6225117"/>
                    <a:pt x="1520898" y="6223203"/>
                    <a:pt x="1507348" y="6221428"/>
                  </a:cubicBezTo>
                  <a:lnTo>
                    <a:pt x="1466401" y="6215904"/>
                  </a:lnTo>
                  <a:cubicBezTo>
                    <a:pt x="1452772" y="6213991"/>
                    <a:pt x="1439316" y="6211428"/>
                    <a:pt x="1425773" y="6209191"/>
                  </a:cubicBezTo>
                  <a:cubicBezTo>
                    <a:pt x="1398775" y="6204391"/>
                    <a:pt x="1371610" y="6199779"/>
                    <a:pt x="1344960" y="6193681"/>
                  </a:cubicBezTo>
                  <a:cubicBezTo>
                    <a:pt x="1318251" y="6187799"/>
                    <a:pt x="1291260" y="6182538"/>
                    <a:pt x="1265007" y="6175388"/>
                  </a:cubicBezTo>
                  <a:lnTo>
                    <a:pt x="1225415" y="6165243"/>
                  </a:lnTo>
                  <a:cubicBezTo>
                    <a:pt x="1212163" y="6161924"/>
                    <a:pt x="1198939" y="6158496"/>
                    <a:pt x="1186567" y="6154486"/>
                  </a:cubicBezTo>
                  <a:lnTo>
                    <a:pt x="1111158" y="6130918"/>
                  </a:lnTo>
                  <a:lnTo>
                    <a:pt x="1035915" y="6107163"/>
                  </a:lnTo>
                  <a:cubicBezTo>
                    <a:pt x="1010846" y="6099055"/>
                    <a:pt x="986357" y="6088784"/>
                    <a:pt x="961579" y="6079594"/>
                  </a:cubicBezTo>
                  <a:cubicBezTo>
                    <a:pt x="763709" y="6005594"/>
                    <a:pt x="572401" y="5909703"/>
                    <a:pt x="395297" y="5792812"/>
                  </a:cubicBezTo>
                  <a:lnTo>
                    <a:pt x="265239" y="5701511"/>
                  </a:lnTo>
                  <a:cubicBezTo>
                    <a:pt x="254227" y="5694155"/>
                    <a:pt x="244103" y="5685646"/>
                    <a:pt x="233756" y="5677542"/>
                  </a:cubicBezTo>
                  <a:lnTo>
                    <a:pt x="202800" y="5652902"/>
                  </a:lnTo>
                  <a:lnTo>
                    <a:pt x="140918" y="5603515"/>
                  </a:lnTo>
                  <a:cubicBezTo>
                    <a:pt x="130598" y="5595302"/>
                    <a:pt x="120280" y="5587089"/>
                    <a:pt x="110625" y="5578127"/>
                  </a:cubicBezTo>
                  <a:cubicBezTo>
                    <a:pt x="105647" y="5573779"/>
                    <a:pt x="100444" y="5569834"/>
                    <a:pt x="95631" y="5565299"/>
                  </a:cubicBezTo>
                  <a:cubicBezTo>
                    <a:pt x="90955" y="5560684"/>
                    <a:pt x="86505" y="5555666"/>
                    <a:pt x="81966" y="5550973"/>
                  </a:cubicBezTo>
                  <a:lnTo>
                    <a:pt x="27991" y="5493272"/>
                  </a:lnTo>
                  <a:cubicBezTo>
                    <a:pt x="19109" y="5483589"/>
                    <a:pt x="9758" y="5474359"/>
                    <a:pt x="1454" y="5464252"/>
                  </a:cubicBezTo>
                  <a:lnTo>
                    <a:pt x="0" y="5462518"/>
                  </a:lnTo>
                  <a:lnTo>
                    <a:pt x="0" y="4720187"/>
                  </a:lnTo>
                  <a:lnTo>
                    <a:pt x="109684" y="4836724"/>
                  </a:lnTo>
                  <a:cubicBezTo>
                    <a:pt x="173316" y="4897375"/>
                    <a:pt x="239447" y="4954160"/>
                    <a:pt x="306959" y="5007200"/>
                  </a:cubicBezTo>
                  <a:lnTo>
                    <a:pt x="358101" y="5046057"/>
                  </a:lnTo>
                  <a:lnTo>
                    <a:pt x="383328" y="5065684"/>
                  </a:lnTo>
                  <a:cubicBezTo>
                    <a:pt x="391637" y="5072316"/>
                    <a:pt x="400805" y="5077902"/>
                    <a:pt x="409503" y="5083942"/>
                  </a:cubicBezTo>
                  <a:lnTo>
                    <a:pt x="461889" y="5119888"/>
                  </a:lnTo>
                  <a:cubicBezTo>
                    <a:pt x="466184" y="5122893"/>
                    <a:pt x="470616" y="5125820"/>
                    <a:pt x="474883" y="5128933"/>
                  </a:cubicBezTo>
                  <a:cubicBezTo>
                    <a:pt x="478982" y="5132235"/>
                    <a:pt x="482476" y="5136069"/>
                    <a:pt x="486410" y="5139557"/>
                  </a:cubicBezTo>
                  <a:cubicBezTo>
                    <a:pt x="494140" y="5146613"/>
                    <a:pt x="502565" y="5152812"/>
                    <a:pt x="510852" y="5159089"/>
                  </a:cubicBezTo>
                  <a:lnTo>
                    <a:pt x="560653" y="5196893"/>
                  </a:lnTo>
                  <a:lnTo>
                    <a:pt x="585485" y="5215834"/>
                  </a:lnTo>
                  <a:cubicBezTo>
                    <a:pt x="593773" y="5222111"/>
                    <a:pt x="601864" y="5228685"/>
                    <a:pt x="610707" y="5234185"/>
                  </a:cubicBezTo>
                  <a:lnTo>
                    <a:pt x="714768" y="5303103"/>
                  </a:lnTo>
                  <a:cubicBezTo>
                    <a:pt x="856162" y="5390603"/>
                    <a:pt x="1008099" y="5459947"/>
                    <a:pt x="1166634" y="5513322"/>
                  </a:cubicBezTo>
                  <a:cubicBezTo>
                    <a:pt x="1186540" y="5519932"/>
                    <a:pt x="1205774" y="5527751"/>
                    <a:pt x="1225991" y="5533632"/>
                  </a:cubicBezTo>
                  <a:lnTo>
                    <a:pt x="1286680" y="5550705"/>
                  </a:lnTo>
                  <a:lnTo>
                    <a:pt x="1347310" y="5567995"/>
                  </a:lnTo>
                  <a:cubicBezTo>
                    <a:pt x="1357469" y="5571180"/>
                    <a:pt x="1367261" y="5573572"/>
                    <a:pt x="1377002" y="5575719"/>
                  </a:cubicBezTo>
                  <a:lnTo>
                    <a:pt x="1406328" y="5582649"/>
                  </a:lnTo>
                  <a:cubicBezTo>
                    <a:pt x="1425825" y="5587757"/>
                    <a:pt x="1445490" y="5590939"/>
                    <a:pt x="1465060" y="5594909"/>
                  </a:cubicBezTo>
                  <a:cubicBezTo>
                    <a:pt x="1484652" y="5599231"/>
                    <a:pt x="1504324" y="5601952"/>
                    <a:pt x="1523881" y="5605105"/>
                  </a:cubicBezTo>
                  <a:cubicBezTo>
                    <a:pt x="1533660" y="5606682"/>
                    <a:pt x="1543460" y="5608613"/>
                    <a:pt x="1553325" y="5609865"/>
                  </a:cubicBezTo>
                  <a:lnTo>
                    <a:pt x="1582813" y="5613593"/>
                  </a:lnTo>
                  <a:lnTo>
                    <a:pt x="1612301" y="5617321"/>
                  </a:lnTo>
                  <a:lnTo>
                    <a:pt x="1641863" y="5619910"/>
                  </a:lnTo>
                  <a:cubicBezTo>
                    <a:pt x="1799348" y="5633940"/>
                    <a:pt x="1957913" y="5625770"/>
                    <a:pt x="2117508" y="5595156"/>
                  </a:cubicBezTo>
                  <a:cubicBezTo>
                    <a:pt x="2277124" y="5564895"/>
                    <a:pt x="2437004" y="5512449"/>
                    <a:pt x="2597368" y="5447381"/>
                  </a:cubicBezTo>
                  <a:cubicBezTo>
                    <a:pt x="2757791" y="5382096"/>
                    <a:pt x="2918855" y="5304464"/>
                    <a:pt x="3082968" y="5223245"/>
                  </a:cubicBezTo>
                  <a:lnTo>
                    <a:pt x="3334855" y="5097383"/>
                  </a:lnTo>
                  <a:cubicBezTo>
                    <a:pt x="3423528" y="5054142"/>
                    <a:pt x="3511773" y="5013798"/>
                    <a:pt x="3599509" y="4976217"/>
                  </a:cubicBezTo>
                  <a:cubicBezTo>
                    <a:pt x="3774960" y="4900701"/>
                    <a:pt x="3948276" y="4837481"/>
                    <a:pt x="4112002" y="4766359"/>
                  </a:cubicBezTo>
                  <a:cubicBezTo>
                    <a:pt x="4193972" y="4730827"/>
                    <a:pt x="4273429" y="4692997"/>
                    <a:pt x="4348983" y="4649833"/>
                  </a:cubicBezTo>
                  <a:cubicBezTo>
                    <a:pt x="4424508" y="4606778"/>
                    <a:pt x="4496050" y="4558250"/>
                    <a:pt x="4560505" y="4501564"/>
                  </a:cubicBezTo>
                  <a:cubicBezTo>
                    <a:pt x="4625198" y="4445289"/>
                    <a:pt x="4682991" y="4381021"/>
                    <a:pt x="4731963" y="4309870"/>
                  </a:cubicBezTo>
                  <a:cubicBezTo>
                    <a:pt x="4781043" y="4238747"/>
                    <a:pt x="4821275" y="4160848"/>
                    <a:pt x="4852344" y="4078640"/>
                  </a:cubicBezTo>
                  <a:lnTo>
                    <a:pt x="4863972" y="4047790"/>
                  </a:lnTo>
                  <a:lnTo>
                    <a:pt x="4874144" y="4016320"/>
                  </a:lnTo>
                  <a:lnTo>
                    <a:pt x="4884127" y="3984682"/>
                  </a:lnTo>
                  <a:cubicBezTo>
                    <a:pt x="4887242" y="3973925"/>
                    <a:pt x="4889981" y="3962835"/>
                    <a:pt x="4892800" y="3951883"/>
                  </a:cubicBezTo>
                  <a:lnTo>
                    <a:pt x="4909526" y="3886001"/>
                  </a:lnTo>
                  <a:lnTo>
                    <a:pt x="4917687" y="3852948"/>
                  </a:lnTo>
                  <a:lnTo>
                    <a:pt x="4921768" y="3836422"/>
                  </a:lnTo>
                  <a:lnTo>
                    <a:pt x="4924845" y="3819742"/>
                  </a:lnTo>
                  <a:cubicBezTo>
                    <a:pt x="4933092" y="3775120"/>
                    <a:pt x="4941231" y="3730469"/>
                    <a:pt x="4948230" y="3685744"/>
                  </a:cubicBezTo>
                  <a:cubicBezTo>
                    <a:pt x="4953579" y="3640694"/>
                    <a:pt x="4958249" y="3595577"/>
                    <a:pt x="4962782" y="3550540"/>
                  </a:cubicBezTo>
                  <a:cubicBezTo>
                    <a:pt x="4976580" y="3369692"/>
                    <a:pt x="4965812" y="3187942"/>
                    <a:pt x="4939468" y="3010249"/>
                  </a:cubicBezTo>
                  <a:cubicBezTo>
                    <a:pt x="4912965" y="2832281"/>
                    <a:pt x="4870237" y="2658196"/>
                    <a:pt x="4816901" y="2488224"/>
                  </a:cubicBezTo>
                  <a:cubicBezTo>
                    <a:pt x="4810197" y="2466954"/>
                    <a:pt x="4803984" y="2445582"/>
                    <a:pt x="4797005" y="2424470"/>
                  </a:cubicBezTo>
                  <a:cubicBezTo>
                    <a:pt x="4789399" y="2403537"/>
                    <a:pt x="4781686" y="2382574"/>
                    <a:pt x="4774433" y="2361620"/>
                  </a:cubicBezTo>
                  <a:lnTo>
                    <a:pt x="4752459" y="2298700"/>
                  </a:lnTo>
                  <a:lnTo>
                    <a:pt x="4728083" y="2236526"/>
                  </a:lnTo>
                  <a:cubicBezTo>
                    <a:pt x="4719957" y="2215802"/>
                    <a:pt x="4712352" y="2194869"/>
                    <a:pt x="4704471" y="2174095"/>
                  </a:cubicBezTo>
                  <a:lnTo>
                    <a:pt x="4678399" y="2112626"/>
                  </a:lnTo>
                  <a:lnTo>
                    <a:pt x="4652601" y="2050999"/>
                  </a:lnTo>
                  <a:cubicBezTo>
                    <a:pt x="4643711" y="2030533"/>
                    <a:pt x="4633616" y="2010672"/>
                    <a:pt x="4624205" y="1990415"/>
                  </a:cubicBezTo>
                  <a:lnTo>
                    <a:pt x="4595398" y="1930069"/>
                  </a:lnTo>
                  <a:cubicBezTo>
                    <a:pt x="4585714" y="1909969"/>
                    <a:pt x="4574413" y="1890713"/>
                    <a:pt x="4563827" y="1870952"/>
                  </a:cubicBezTo>
                  <a:lnTo>
                    <a:pt x="4531433" y="1812311"/>
                  </a:lnTo>
                  <a:lnTo>
                    <a:pt x="4523315" y="1797616"/>
                  </a:lnTo>
                  <a:lnTo>
                    <a:pt x="4514482" y="1783425"/>
                  </a:lnTo>
                  <a:lnTo>
                    <a:pt x="4496845" y="1754936"/>
                  </a:lnTo>
                  <a:lnTo>
                    <a:pt x="4461463" y="1697929"/>
                  </a:lnTo>
                  <a:lnTo>
                    <a:pt x="4452660" y="1683629"/>
                  </a:lnTo>
                  <a:lnTo>
                    <a:pt x="4443141" y="1669834"/>
                  </a:lnTo>
                  <a:lnTo>
                    <a:pt x="4424241" y="1642166"/>
                  </a:lnTo>
                  <a:cubicBezTo>
                    <a:pt x="4399005" y="1605265"/>
                    <a:pt x="4374512" y="1567751"/>
                    <a:pt x="4346886" y="1532412"/>
                  </a:cubicBezTo>
                  <a:cubicBezTo>
                    <a:pt x="4240477" y="1388328"/>
                    <a:pt x="4120362" y="1253437"/>
                    <a:pt x="3985497" y="1134649"/>
                  </a:cubicBezTo>
                  <a:cubicBezTo>
                    <a:pt x="3850799" y="1015675"/>
                    <a:pt x="3702920" y="911715"/>
                    <a:pt x="3545665" y="825877"/>
                  </a:cubicBezTo>
                  <a:lnTo>
                    <a:pt x="3486190" y="794756"/>
                  </a:lnTo>
                  <a:cubicBezTo>
                    <a:pt x="3466181" y="784640"/>
                    <a:pt x="3446893" y="773560"/>
                    <a:pt x="3426182" y="764765"/>
                  </a:cubicBezTo>
                  <a:lnTo>
                    <a:pt x="3365044" y="737255"/>
                  </a:lnTo>
                  <a:lnTo>
                    <a:pt x="3334529" y="723514"/>
                  </a:lnTo>
                  <a:cubicBezTo>
                    <a:pt x="3324394" y="718943"/>
                    <a:pt x="3314287" y="714265"/>
                    <a:pt x="3303733" y="710395"/>
                  </a:cubicBezTo>
                  <a:cubicBezTo>
                    <a:pt x="3262013" y="694346"/>
                    <a:pt x="3220711" y="677599"/>
                    <a:pt x="3179033" y="662259"/>
                  </a:cubicBezTo>
                  <a:lnTo>
                    <a:pt x="3052408" y="620447"/>
                  </a:lnTo>
                  <a:lnTo>
                    <a:pt x="2924325" y="584505"/>
                  </a:lnTo>
                  <a:cubicBezTo>
                    <a:pt x="2903106" y="578471"/>
                    <a:pt x="2881119" y="574434"/>
                    <a:pt x="2859667" y="569266"/>
                  </a:cubicBezTo>
                  <a:lnTo>
                    <a:pt x="2795226" y="554085"/>
                  </a:lnTo>
                  <a:cubicBezTo>
                    <a:pt x="2774078" y="548652"/>
                    <a:pt x="2751709" y="544744"/>
                    <a:pt x="2729702" y="540354"/>
                  </a:cubicBezTo>
                  <a:lnTo>
                    <a:pt x="2663758" y="527322"/>
                  </a:lnTo>
                  <a:lnTo>
                    <a:pt x="2630927" y="520495"/>
                  </a:lnTo>
                  <a:lnTo>
                    <a:pt x="2597965" y="515024"/>
                  </a:lnTo>
                  <a:cubicBezTo>
                    <a:pt x="2575970" y="511449"/>
                    <a:pt x="2554112" y="507795"/>
                    <a:pt x="2532205" y="503895"/>
                  </a:cubicBezTo>
                  <a:cubicBezTo>
                    <a:pt x="2357016" y="475037"/>
                    <a:pt x="2182954" y="456682"/>
                    <a:pt x="2010064" y="452552"/>
                  </a:cubicBezTo>
                  <a:cubicBezTo>
                    <a:pt x="1837255" y="448558"/>
                    <a:pt x="1665388" y="457916"/>
                    <a:pt x="1494552" y="485055"/>
                  </a:cubicBezTo>
                  <a:cubicBezTo>
                    <a:pt x="1452133" y="492816"/>
                    <a:pt x="1409569" y="501117"/>
                    <a:pt x="1366896" y="509389"/>
                  </a:cubicBezTo>
                  <a:cubicBezTo>
                    <a:pt x="1324862" y="520035"/>
                    <a:pt x="1282333" y="529505"/>
                    <a:pt x="1240175" y="541045"/>
                  </a:cubicBezTo>
                  <a:lnTo>
                    <a:pt x="1177438" y="560170"/>
                  </a:lnTo>
                  <a:lnTo>
                    <a:pt x="1145987" y="569826"/>
                  </a:lnTo>
                  <a:lnTo>
                    <a:pt x="1130315" y="574669"/>
                  </a:lnTo>
                  <a:lnTo>
                    <a:pt x="1114873" y="580384"/>
                  </a:lnTo>
                  <a:lnTo>
                    <a:pt x="1052839" y="602943"/>
                  </a:lnTo>
                  <a:cubicBezTo>
                    <a:pt x="1032151" y="610499"/>
                    <a:pt x="1011255" y="617535"/>
                    <a:pt x="991135" y="626866"/>
                  </a:cubicBezTo>
                  <a:lnTo>
                    <a:pt x="930179" y="653191"/>
                  </a:lnTo>
                  <a:cubicBezTo>
                    <a:pt x="909850" y="662002"/>
                    <a:pt x="889443" y="670676"/>
                    <a:pt x="869768" y="680937"/>
                  </a:cubicBezTo>
                  <a:lnTo>
                    <a:pt x="810085" y="710734"/>
                  </a:lnTo>
                  <a:cubicBezTo>
                    <a:pt x="790331" y="720859"/>
                    <a:pt x="770124" y="730514"/>
                    <a:pt x="751220" y="741794"/>
                  </a:cubicBezTo>
                  <a:cubicBezTo>
                    <a:pt x="673929" y="784955"/>
                    <a:pt x="598827" y="830326"/>
                    <a:pt x="532669" y="881688"/>
                  </a:cubicBezTo>
                  <a:cubicBezTo>
                    <a:pt x="464226" y="931625"/>
                    <a:pt x="406969" y="988270"/>
                    <a:pt x="354185" y="1050286"/>
                  </a:cubicBezTo>
                  <a:lnTo>
                    <a:pt x="315980" y="1098125"/>
                  </a:lnTo>
                  <a:lnTo>
                    <a:pt x="280345" y="1149782"/>
                  </a:lnTo>
                  <a:cubicBezTo>
                    <a:pt x="268144" y="1166335"/>
                    <a:pt x="257438" y="1185955"/>
                    <a:pt x="245890" y="1203959"/>
                  </a:cubicBezTo>
                  <a:cubicBezTo>
                    <a:pt x="234552" y="1222481"/>
                    <a:pt x="223171" y="1240298"/>
                    <a:pt x="212162" y="1260184"/>
                  </a:cubicBezTo>
                  <a:cubicBezTo>
                    <a:pt x="168299" y="1337574"/>
                    <a:pt x="125055" y="1419360"/>
                    <a:pt x="80716" y="1502476"/>
                  </a:cubicBezTo>
                  <a:lnTo>
                    <a:pt x="0" y="1648841"/>
                  </a:lnTo>
                  <a:lnTo>
                    <a:pt x="0" y="954863"/>
                  </a:lnTo>
                  <a:lnTo>
                    <a:pt x="43491" y="895513"/>
                  </a:lnTo>
                  <a:cubicBezTo>
                    <a:pt x="59888" y="874984"/>
                    <a:pt x="77014" y="854766"/>
                    <a:pt x="93923" y="834489"/>
                  </a:cubicBezTo>
                  <a:cubicBezTo>
                    <a:pt x="163245" y="754880"/>
                    <a:pt x="240806" y="679565"/>
                    <a:pt x="323465" y="617671"/>
                  </a:cubicBezTo>
                  <a:cubicBezTo>
                    <a:pt x="405002" y="553042"/>
                    <a:pt x="490132" y="499230"/>
                    <a:pt x="574777" y="446794"/>
                  </a:cubicBezTo>
                  <a:cubicBezTo>
                    <a:pt x="595733" y="433050"/>
                    <a:pt x="617442" y="421248"/>
                    <a:pt x="638943" y="408925"/>
                  </a:cubicBezTo>
                  <a:lnTo>
                    <a:pt x="703505" y="371742"/>
                  </a:lnTo>
                  <a:cubicBezTo>
                    <a:pt x="724798" y="358900"/>
                    <a:pt x="747120" y="347842"/>
                    <a:pt x="769262" y="336154"/>
                  </a:cubicBezTo>
                  <a:lnTo>
                    <a:pt x="835552" y="301173"/>
                  </a:lnTo>
                  <a:cubicBezTo>
                    <a:pt x="857427" y="289183"/>
                    <a:pt x="880470" y="278896"/>
                    <a:pt x="902979" y="268004"/>
                  </a:cubicBezTo>
                  <a:lnTo>
                    <a:pt x="971127" y="235607"/>
                  </a:lnTo>
                  <a:lnTo>
                    <a:pt x="988238" y="227556"/>
                  </a:lnTo>
                  <a:lnTo>
                    <a:pt x="1005744" y="220191"/>
                  </a:lnTo>
                  <a:lnTo>
                    <a:pt x="1040729" y="205569"/>
                  </a:lnTo>
                  <a:lnTo>
                    <a:pt x="1110835" y="176248"/>
                  </a:lnTo>
                  <a:cubicBezTo>
                    <a:pt x="1157999" y="157703"/>
                    <a:pt x="1206322" y="141323"/>
                    <a:pt x="1254256" y="123796"/>
                  </a:cubicBezTo>
                  <a:cubicBezTo>
                    <a:pt x="1302938" y="108671"/>
                    <a:pt x="1352074" y="94017"/>
                    <a:pt x="1401310" y="79852"/>
                  </a:cubicBezTo>
                  <a:cubicBezTo>
                    <a:pt x="1599497" y="26774"/>
                    <a:pt x="1806373" y="-329"/>
                    <a:pt x="2011811" y="4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61" name="Freeform: Shape 60">
              <a:extLst>
                <a:ext uri="{FF2B5EF4-FFF2-40B4-BE49-F238E27FC236}">
                  <a16:creationId xmlns:a16="http://schemas.microsoft.com/office/drawing/2014/main" id="{06AC5DCC-C3CC-4FD5-AD4E-13A1BE5F7F6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0" y="297400"/>
              <a:ext cx="5215811" cy="6107388"/>
            </a:xfrm>
            <a:custGeom>
              <a:avLst/>
              <a:gdLst>
                <a:gd name="connsiteX0" fmla="*/ 1869139 w 5215811"/>
                <a:gd name="connsiteY0" fmla="*/ 9 h 6107388"/>
                <a:gd name="connsiteX1" fmla="*/ 2791149 w 5215811"/>
                <a:gd name="connsiteY1" fmla="*/ 130229 h 6107388"/>
                <a:gd name="connsiteX2" fmla="*/ 4760307 w 5215811"/>
                <a:gd name="connsiteY2" fmla="*/ 1608408 h 6107388"/>
                <a:gd name="connsiteX3" fmla="*/ 5108574 w 5215811"/>
                <a:gd name="connsiteY3" fmla="*/ 4050383 h 6107388"/>
                <a:gd name="connsiteX4" fmla="*/ 3434916 w 5215811"/>
                <a:gd name="connsiteY4" fmla="*/ 5503134 h 6107388"/>
                <a:gd name="connsiteX5" fmla="*/ 1137841 w 5215811"/>
                <a:gd name="connsiteY5" fmla="*/ 6033968 h 6107388"/>
                <a:gd name="connsiteX6" fmla="*/ 217555 w 5215811"/>
                <a:gd name="connsiteY6" fmla="*/ 5598945 h 6107388"/>
                <a:gd name="connsiteX7" fmla="*/ 0 w 5215811"/>
                <a:gd name="connsiteY7" fmla="*/ 5419622 h 6107388"/>
                <a:gd name="connsiteX8" fmla="*/ 0 w 5215811"/>
                <a:gd name="connsiteY8" fmla="*/ 4571683 h 6107388"/>
                <a:gd name="connsiteX9" fmla="*/ 18056 w 5215811"/>
                <a:gd name="connsiteY9" fmla="*/ 4599282 h 6107388"/>
                <a:gd name="connsiteX10" fmla="*/ 358324 w 5215811"/>
                <a:gd name="connsiteY10" fmla="*/ 4988154 h 6107388"/>
                <a:gd name="connsiteX11" fmla="*/ 1282741 w 5215811"/>
                <a:gd name="connsiteY11" fmla="*/ 5493193 h 6107388"/>
                <a:gd name="connsiteX12" fmla="*/ 2172794 w 5215811"/>
                <a:gd name="connsiteY12" fmla="*/ 5470630 h 6107388"/>
                <a:gd name="connsiteX13" fmla="*/ 3146893 w 5215811"/>
                <a:gd name="connsiteY13" fmla="*/ 5016296 h 6107388"/>
                <a:gd name="connsiteX14" fmla="*/ 3574114 w 5215811"/>
                <a:gd name="connsiteY14" fmla="*/ 4791124 h 6107388"/>
                <a:gd name="connsiteX15" fmla="*/ 4244948 w 5215811"/>
                <a:gd name="connsiteY15" fmla="*/ 4392664 h 6107388"/>
                <a:gd name="connsiteX16" fmla="*/ 4556385 w 5215811"/>
                <a:gd name="connsiteY16" fmla="*/ 3902656 h 6107388"/>
                <a:gd name="connsiteX17" fmla="*/ 4616354 w 5215811"/>
                <a:gd name="connsiteY17" fmla="*/ 2851680 h 6107388"/>
                <a:gd name="connsiteX18" fmla="*/ 4269266 w 5215811"/>
                <a:gd name="connsiteY18" fmla="*/ 1889625 h 6107388"/>
                <a:gd name="connsiteX19" fmla="*/ 2645976 w 5215811"/>
                <a:gd name="connsiteY19" fmla="*/ 671162 h 6107388"/>
                <a:gd name="connsiteX20" fmla="*/ 1648930 w 5215811"/>
                <a:gd name="connsiteY20" fmla="*/ 573017 h 6107388"/>
                <a:gd name="connsiteX21" fmla="*/ 771768 w 5215811"/>
                <a:gd name="connsiteY21" fmla="*/ 865882 h 6107388"/>
                <a:gd name="connsiteX22" fmla="*/ 433617 w 5215811"/>
                <a:gd name="connsiteY22" fmla="*/ 1119441 h 6107388"/>
                <a:gd name="connsiteX23" fmla="*/ 200571 w 5215811"/>
                <a:gd name="connsiteY23" fmla="*/ 1486480 h 6107388"/>
                <a:gd name="connsiteX24" fmla="*/ 47077 w 5215811"/>
                <a:gd name="connsiteY24" fmla="*/ 1753604 h 6107388"/>
                <a:gd name="connsiteX25" fmla="*/ 0 w 5215811"/>
                <a:gd name="connsiteY25" fmla="*/ 1831655 h 6107388"/>
                <a:gd name="connsiteX26" fmla="*/ 0 w 5215811"/>
                <a:gd name="connsiteY26" fmla="*/ 751112 h 6107388"/>
                <a:gd name="connsiteX27" fmla="*/ 6994 w 5215811"/>
                <a:gd name="connsiteY27" fmla="*/ 742614 h 6107388"/>
                <a:gd name="connsiteX28" fmla="*/ 484047 w 5215811"/>
                <a:gd name="connsiteY28" fmla="*/ 378777 h 6107388"/>
                <a:gd name="connsiteX29" fmla="*/ 1869139 w 5215811"/>
                <a:gd name="connsiteY29" fmla="*/ 9 h 61073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</a:cxnLst>
              <a:rect l="l" t="t" r="r" b="b"/>
              <a:pathLst>
                <a:path w="5215811" h="6107388">
                  <a:moveTo>
                    <a:pt x="1869139" y="9"/>
                  </a:moveTo>
                  <a:cubicBezTo>
                    <a:pt x="2160924" y="-706"/>
                    <a:pt x="2465752" y="43039"/>
                    <a:pt x="2791149" y="130229"/>
                  </a:cubicBezTo>
                  <a:cubicBezTo>
                    <a:pt x="3651198" y="360678"/>
                    <a:pt x="4339884" y="907924"/>
                    <a:pt x="4760307" y="1608408"/>
                  </a:cubicBezTo>
                  <a:cubicBezTo>
                    <a:pt x="5188180" y="2321320"/>
                    <a:pt x="5338357" y="3192822"/>
                    <a:pt x="5108574" y="4050383"/>
                  </a:cubicBezTo>
                  <a:cubicBezTo>
                    <a:pt x="4880820" y="4900373"/>
                    <a:pt x="4152841" y="5098512"/>
                    <a:pt x="3434916" y="5503134"/>
                  </a:cubicBezTo>
                  <a:cubicBezTo>
                    <a:pt x="2717099" y="5907783"/>
                    <a:pt x="2005568" y="6266474"/>
                    <a:pt x="1137841" y="6033968"/>
                  </a:cubicBezTo>
                  <a:cubicBezTo>
                    <a:pt x="783079" y="5938910"/>
                    <a:pt x="479573" y="5790114"/>
                    <a:pt x="217555" y="5598945"/>
                  </a:cubicBezTo>
                  <a:lnTo>
                    <a:pt x="0" y="5419622"/>
                  </a:lnTo>
                  <a:lnTo>
                    <a:pt x="0" y="4571683"/>
                  </a:lnTo>
                  <a:lnTo>
                    <a:pt x="18056" y="4599282"/>
                  </a:lnTo>
                  <a:cubicBezTo>
                    <a:pt x="124071" y="4746782"/>
                    <a:pt x="237002" y="4875718"/>
                    <a:pt x="358324" y="4988154"/>
                  </a:cubicBezTo>
                  <a:cubicBezTo>
                    <a:pt x="621323" y="5231809"/>
                    <a:pt x="923667" y="5396979"/>
                    <a:pt x="1282741" y="5493193"/>
                  </a:cubicBezTo>
                  <a:cubicBezTo>
                    <a:pt x="1573894" y="5571207"/>
                    <a:pt x="1856732" y="5563878"/>
                    <a:pt x="2172794" y="5470630"/>
                  </a:cubicBezTo>
                  <a:cubicBezTo>
                    <a:pt x="2498985" y="5374183"/>
                    <a:pt x="2832844" y="5193315"/>
                    <a:pt x="3146893" y="5016296"/>
                  </a:cubicBezTo>
                  <a:cubicBezTo>
                    <a:pt x="3293538" y="4933641"/>
                    <a:pt x="3436182" y="4861160"/>
                    <a:pt x="3574114" y="4791124"/>
                  </a:cubicBezTo>
                  <a:cubicBezTo>
                    <a:pt x="3841238" y="4655550"/>
                    <a:pt x="4071901" y="4538375"/>
                    <a:pt x="4244948" y="4392664"/>
                  </a:cubicBezTo>
                  <a:cubicBezTo>
                    <a:pt x="4405844" y="4257259"/>
                    <a:pt x="4501845" y="4106204"/>
                    <a:pt x="4556385" y="3902656"/>
                  </a:cubicBezTo>
                  <a:cubicBezTo>
                    <a:pt x="4649063" y="3556776"/>
                    <a:pt x="4669271" y="3203187"/>
                    <a:pt x="4616354" y="2851680"/>
                  </a:cubicBezTo>
                  <a:cubicBezTo>
                    <a:pt x="4565198" y="2511774"/>
                    <a:pt x="4448474" y="2188147"/>
                    <a:pt x="4269266" y="1889625"/>
                  </a:cubicBezTo>
                  <a:cubicBezTo>
                    <a:pt x="3907781" y="1287586"/>
                    <a:pt x="3331245" y="854780"/>
                    <a:pt x="2645976" y="671162"/>
                  </a:cubicBezTo>
                  <a:cubicBezTo>
                    <a:pt x="2278249" y="572630"/>
                    <a:pt x="1952074" y="540526"/>
                    <a:pt x="1648930" y="573017"/>
                  </a:cubicBezTo>
                  <a:cubicBezTo>
                    <a:pt x="1351746" y="604901"/>
                    <a:pt x="1064785" y="700731"/>
                    <a:pt x="771768" y="865882"/>
                  </a:cubicBezTo>
                  <a:cubicBezTo>
                    <a:pt x="568061" y="980657"/>
                    <a:pt x="486465" y="1058486"/>
                    <a:pt x="433617" y="1119441"/>
                  </a:cubicBezTo>
                  <a:cubicBezTo>
                    <a:pt x="358307" y="1206256"/>
                    <a:pt x="292149" y="1323808"/>
                    <a:pt x="200571" y="1486480"/>
                  </a:cubicBezTo>
                  <a:cubicBezTo>
                    <a:pt x="156644" y="1564432"/>
                    <a:pt x="106654" y="1653214"/>
                    <a:pt x="47077" y="1753604"/>
                  </a:cubicBezTo>
                  <a:lnTo>
                    <a:pt x="0" y="1831655"/>
                  </a:lnTo>
                  <a:lnTo>
                    <a:pt x="0" y="751112"/>
                  </a:lnTo>
                  <a:lnTo>
                    <a:pt x="6994" y="742614"/>
                  </a:lnTo>
                  <a:cubicBezTo>
                    <a:pt x="117721" y="617683"/>
                    <a:pt x="259696" y="505222"/>
                    <a:pt x="484047" y="378777"/>
                  </a:cubicBezTo>
                  <a:cubicBezTo>
                    <a:pt x="932751" y="125890"/>
                    <a:pt x="1382831" y="1200"/>
                    <a:pt x="1869139" y="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62" name="Freeform: Shape 61">
              <a:extLst>
                <a:ext uri="{FF2B5EF4-FFF2-40B4-BE49-F238E27FC236}">
                  <a16:creationId xmlns:a16="http://schemas.microsoft.com/office/drawing/2014/main" id="{4BBCC2F4-EFA7-4AF4-B538-AC4022D90F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1" y="319367"/>
              <a:ext cx="5217956" cy="6100079"/>
            </a:xfrm>
            <a:custGeom>
              <a:avLst/>
              <a:gdLst>
                <a:gd name="connsiteX0" fmla="*/ 1951393 w 5217956"/>
                <a:gd name="connsiteY0" fmla="*/ 82 h 6100079"/>
                <a:gd name="connsiteX1" fmla="*/ 2855177 w 5217956"/>
                <a:gd name="connsiteY1" fmla="*/ 125419 h 6100079"/>
                <a:gd name="connsiteX2" fmla="*/ 4779341 w 5217956"/>
                <a:gd name="connsiteY2" fmla="*/ 1591542 h 6100079"/>
                <a:gd name="connsiteX3" fmla="*/ 5108573 w 5217956"/>
                <a:gd name="connsiteY3" fmla="*/ 4028416 h 6100079"/>
                <a:gd name="connsiteX4" fmla="*/ 3459358 w 5217956"/>
                <a:gd name="connsiteY4" fmla="*/ 5487716 h 6100079"/>
                <a:gd name="connsiteX5" fmla="*/ 1203274 w 5217956"/>
                <a:gd name="connsiteY5" fmla="*/ 6029534 h 6100079"/>
                <a:gd name="connsiteX6" fmla="*/ 59920 w 5217956"/>
                <a:gd name="connsiteY6" fmla="*/ 5396467 h 6100079"/>
                <a:gd name="connsiteX7" fmla="*/ 0 w 5217956"/>
                <a:gd name="connsiteY7" fmla="*/ 5333382 h 6100079"/>
                <a:gd name="connsiteX8" fmla="*/ 0 w 5217956"/>
                <a:gd name="connsiteY8" fmla="*/ 4205833 h 6100079"/>
                <a:gd name="connsiteX9" fmla="*/ 58036 w 5217956"/>
                <a:gd name="connsiteY9" fmla="*/ 4310048 h 6100079"/>
                <a:gd name="connsiteX10" fmla="*/ 520779 w 5217956"/>
                <a:gd name="connsiteY10" fmla="*/ 4907591 h 6100079"/>
                <a:gd name="connsiteX11" fmla="*/ 1377154 w 5217956"/>
                <a:gd name="connsiteY11" fmla="*/ 5380604 h 6100079"/>
                <a:gd name="connsiteX12" fmla="*/ 3123340 w 5217956"/>
                <a:gd name="connsiteY12" fmla="*/ 4905715 h 6100079"/>
                <a:gd name="connsiteX13" fmla="*/ 3547863 w 5217956"/>
                <a:gd name="connsiteY13" fmla="*/ 4676342 h 6100079"/>
                <a:gd name="connsiteX14" fmla="*/ 4186753 w 5217956"/>
                <a:gd name="connsiteY14" fmla="*/ 4289376 h 6100079"/>
                <a:gd name="connsiteX15" fmla="*/ 4459565 w 5217956"/>
                <a:gd name="connsiteY15" fmla="*/ 3854399 h 6100079"/>
                <a:gd name="connsiteX16" fmla="*/ 4521015 w 5217956"/>
                <a:gd name="connsiteY16" fmla="*/ 2849377 h 6100079"/>
                <a:gd name="connsiteX17" fmla="*/ 4199723 w 5217956"/>
                <a:gd name="connsiteY17" fmla="*/ 1931213 h 6100079"/>
                <a:gd name="connsiteX18" fmla="*/ 2681217 w 5217956"/>
                <a:gd name="connsiteY18" fmla="*/ 774211 h 6100079"/>
                <a:gd name="connsiteX19" fmla="*/ 926547 w 5217956"/>
                <a:gd name="connsiteY19" fmla="*/ 967112 h 6100079"/>
                <a:gd name="connsiteX20" fmla="*/ 622677 w 5217956"/>
                <a:gd name="connsiteY20" fmla="*/ 1197863 h 6100079"/>
                <a:gd name="connsiteX21" fmla="*/ 404892 w 5217956"/>
                <a:gd name="connsiteY21" fmla="*/ 1547314 h 6100079"/>
                <a:gd name="connsiteX22" fmla="*/ 40135 w 5217956"/>
                <a:gd name="connsiteY22" fmla="*/ 2159090 h 6100079"/>
                <a:gd name="connsiteX23" fmla="*/ 0 w 5217956"/>
                <a:gd name="connsiteY23" fmla="*/ 2219367 h 6100079"/>
                <a:gd name="connsiteX24" fmla="*/ 0 w 5217956"/>
                <a:gd name="connsiteY24" fmla="*/ 915659 h 6100079"/>
                <a:gd name="connsiteX25" fmla="*/ 58609 w 5217956"/>
                <a:gd name="connsiteY25" fmla="*/ 828051 h 6100079"/>
                <a:gd name="connsiteX26" fmla="*/ 590688 w 5217956"/>
                <a:gd name="connsiteY26" fmla="*/ 385385 h 6100079"/>
                <a:gd name="connsiteX27" fmla="*/ 1951393 w 5217956"/>
                <a:gd name="connsiteY27" fmla="*/ 82 h 61000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</a:cxnLst>
              <a:rect l="l" t="t" r="r" b="b"/>
              <a:pathLst>
                <a:path w="5217956" h="6100079">
                  <a:moveTo>
                    <a:pt x="1951393" y="82"/>
                  </a:moveTo>
                  <a:cubicBezTo>
                    <a:pt x="2237631" y="-2119"/>
                    <a:pt x="2536431" y="40011"/>
                    <a:pt x="2855177" y="125419"/>
                  </a:cubicBezTo>
                  <a:cubicBezTo>
                    <a:pt x="3697704" y="351173"/>
                    <a:pt x="4370490" y="894159"/>
                    <a:pt x="4779341" y="1591542"/>
                  </a:cubicBezTo>
                  <a:cubicBezTo>
                    <a:pt x="5195534" y="2301324"/>
                    <a:pt x="5338356" y="3170855"/>
                    <a:pt x="5108573" y="4028416"/>
                  </a:cubicBezTo>
                  <a:cubicBezTo>
                    <a:pt x="4880819" y="4878406"/>
                    <a:pt x="4165603" y="5079965"/>
                    <a:pt x="3459358" y="5487716"/>
                  </a:cubicBezTo>
                  <a:cubicBezTo>
                    <a:pt x="2753114" y="5895466"/>
                    <a:pt x="2053264" y="6257288"/>
                    <a:pt x="1203274" y="6029534"/>
                  </a:cubicBezTo>
                  <a:cubicBezTo>
                    <a:pt x="739884" y="5905369"/>
                    <a:pt x="366399" y="5685345"/>
                    <a:pt x="59920" y="5396467"/>
                  </a:cubicBezTo>
                  <a:lnTo>
                    <a:pt x="0" y="5333382"/>
                  </a:lnTo>
                  <a:lnTo>
                    <a:pt x="0" y="4205833"/>
                  </a:lnTo>
                  <a:lnTo>
                    <a:pt x="58036" y="4310048"/>
                  </a:lnTo>
                  <a:cubicBezTo>
                    <a:pt x="197935" y="4550245"/>
                    <a:pt x="350594" y="4747142"/>
                    <a:pt x="520779" y="4907591"/>
                  </a:cubicBezTo>
                  <a:cubicBezTo>
                    <a:pt x="763600" y="5136565"/>
                    <a:pt x="1043821" y="5291288"/>
                    <a:pt x="1377154" y="5380604"/>
                  </a:cubicBezTo>
                  <a:cubicBezTo>
                    <a:pt x="1963029" y="5537589"/>
                    <a:pt x="2470519" y="5282804"/>
                    <a:pt x="3123340" y="4905715"/>
                  </a:cubicBezTo>
                  <a:cubicBezTo>
                    <a:pt x="3269800" y="4821157"/>
                    <a:pt x="3411134" y="4747512"/>
                    <a:pt x="3547863" y="4676342"/>
                  </a:cubicBezTo>
                  <a:cubicBezTo>
                    <a:pt x="3804497" y="4542710"/>
                    <a:pt x="4026085" y="4427393"/>
                    <a:pt x="4186753" y="4289376"/>
                  </a:cubicBezTo>
                  <a:cubicBezTo>
                    <a:pt x="4329009" y="4167293"/>
                    <a:pt x="4410589" y="4037181"/>
                    <a:pt x="4459565" y="3854399"/>
                  </a:cubicBezTo>
                  <a:cubicBezTo>
                    <a:pt x="4548302" y="3523229"/>
                    <a:pt x="4568981" y="3185183"/>
                    <a:pt x="4521015" y="2849377"/>
                  </a:cubicBezTo>
                  <a:cubicBezTo>
                    <a:pt x="4474709" y="2524680"/>
                    <a:pt x="4366564" y="2215756"/>
                    <a:pt x="4199723" y="1931213"/>
                  </a:cubicBezTo>
                  <a:cubicBezTo>
                    <a:pt x="3863270" y="1357325"/>
                    <a:pt x="3323982" y="946439"/>
                    <a:pt x="2681217" y="774211"/>
                  </a:cubicBezTo>
                  <a:cubicBezTo>
                    <a:pt x="2001139" y="591984"/>
                    <a:pt x="1476322" y="649699"/>
                    <a:pt x="926547" y="967112"/>
                  </a:cubicBezTo>
                  <a:cubicBezTo>
                    <a:pt x="740730" y="1074393"/>
                    <a:pt x="668642" y="1143989"/>
                    <a:pt x="622677" y="1197863"/>
                  </a:cubicBezTo>
                  <a:cubicBezTo>
                    <a:pt x="555599" y="1276450"/>
                    <a:pt x="492360" y="1390031"/>
                    <a:pt x="404892" y="1547314"/>
                  </a:cubicBezTo>
                  <a:cubicBezTo>
                    <a:pt x="317047" y="1705133"/>
                    <a:pt x="204816" y="1906756"/>
                    <a:pt x="40135" y="2159090"/>
                  </a:cubicBezTo>
                  <a:lnTo>
                    <a:pt x="0" y="2219367"/>
                  </a:lnTo>
                  <a:lnTo>
                    <a:pt x="0" y="915659"/>
                  </a:lnTo>
                  <a:lnTo>
                    <a:pt x="58609" y="828051"/>
                  </a:lnTo>
                  <a:cubicBezTo>
                    <a:pt x="177453" y="670481"/>
                    <a:pt x="325846" y="538291"/>
                    <a:pt x="590688" y="385385"/>
                  </a:cubicBezTo>
                  <a:cubicBezTo>
                    <a:pt x="1032158" y="130559"/>
                    <a:pt x="1474329" y="3750"/>
                    <a:pt x="1951393" y="8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63" name="Freeform: Shape 62">
              <a:extLst>
                <a:ext uri="{FF2B5EF4-FFF2-40B4-BE49-F238E27FC236}">
                  <a16:creationId xmlns:a16="http://schemas.microsoft.com/office/drawing/2014/main" id="{2A9D1364-B6A3-44CB-9FBA-C528F0CE909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0" y="319367"/>
              <a:ext cx="5217957" cy="6100079"/>
            </a:xfrm>
            <a:custGeom>
              <a:avLst/>
              <a:gdLst>
                <a:gd name="connsiteX0" fmla="*/ 1951394 w 5217957"/>
                <a:gd name="connsiteY0" fmla="*/ 82 h 6100079"/>
                <a:gd name="connsiteX1" fmla="*/ 2855178 w 5217957"/>
                <a:gd name="connsiteY1" fmla="*/ 125419 h 6100079"/>
                <a:gd name="connsiteX2" fmla="*/ 4779341 w 5217957"/>
                <a:gd name="connsiteY2" fmla="*/ 1591542 h 6100079"/>
                <a:gd name="connsiteX3" fmla="*/ 5108574 w 5217957"/>
                <a:gd name="connsiteY3" fmla="*/ 4028416 h 6100079"/>
                <a:gd name="connsiteX4" fmla="*/ 3459359 w 5217957"/>
                <a:gd name="connsiteY4" fmla="*/ 5487716 h 6100079"/>
                <a:gd name="connsiteX5" fmla="*/ 1203275 w 5217957"/>
                <a:gd name="connsiteY5" fmla="*/ 6029534 h 6100079"/>
                <a:gd name="connsiteX6" fmla="*/ 59921 w 5217957"/>
                <a:gd name="connsiteY6" fmla="*/ 5396467 h 6100079"/>
                <a:gd name="connsiteX7" fmla="*/ 0 w 5217957"/>
                <a:gd name="connsiteY7" fmla="*/ 5333381 h 6100079"/>
                <a:gd name="connsiteX8" fmla="*/ 0 w 5217957"/>
                <a:gd name="connsiteY8" fmla="*/ 4427327 h 6100079"/>
                <a:gd name="connsiteX9" fmla="*/ 112056 w 5217957"/>
                <a:gd name="connsiteY9" fmla="*/ 4602502 h 6100079"/>
                <a:gd name="connsiteX10" fmla="*/ 443875 w 5217957"/>
                <a:gd name="connsiteY10" fmla="*/ 4989110 h 6100079"/>
                <a:gd name="connsiteX11" fmla="*/ 1348175 w 5217957"/>
                <a:gd name="connsiteY11" fmla="*/ 5488759 h 6100079"/>
                <a:gd name="connsiteX12" fmla="*/ 2221463 w 5217957"/>
                <a:gd name="connsiteY12" fmla="*/ 5461704 h 6100079"/>
                <a:gd name="connsiteX13" fmla="*/ 3179339 w 5217957"/>
                <a:gd name="connsiteY13" fmla="*/ 5003023 h 6100079"/>
                <a:gd name="connsiteX14" fmla="*/ 3599638 w 5217957"/>
                <a:gd name="connsiteY14" fmla="*/ 4775996 h 6100079"/>
                <a:gd name="connsiteX15" fmla="*/ 4259765 w 5217957"/>
                <a:gd name="connsiteY15" fmla="*/ 4374667 h 6100079"/>
                <a:gd name="connsiteX16" fmla="*/ 4567742 w 5217957"/>
                <a:gd name="connsiteY16" fmla="*/ 3883732 h 6100079"/>
                <a:gd name="connsiteX17" fmla="*/ 4631929 w 5217957"/>
                <a:gd name="connsiteY17" fmla="*/ 2833886 h 6100079"/>
                <a:gd name="connsiteX18" fmla="*/ 4296412 w 5217957"/>
                <a:gd name="connsiteY18" fmla="*/ 1874932 h 6100079"/>
                <a:gd name="connsiteX19" fmla="*/ 2710219 w 5217957"/>
                <a:gd name="connsiteY19" fmla="*/ 666410 h 6100079"/>
                <a:gd name="connsiteX20" fmla="*/ 1732642 w 5217957"/>
                <a:gd name="connsiteY20" fmla="*/ 573480 h 6100079"/>
                <a:gd name="connsiteX21" fmla="*/ 870621 w 5217957"/>
                <a:gd name="connsiteY21" fmla="*/ 870402 h 6100079"/>
                <a:gd name="connsiteX22" fmla="*/ 537555 w 5217957"/>
                <a:gd name="connsiteY22" fmla="*/ 1125324 h 6100079"/>
                <a:gd name="connsiteX23" fmla="*/ 306995 w 5217957"/>
                <a:gd name="connsiteY23" fmla="*/ 1493030 h 6100079"/>
                <a:gd name="connsiteX24" fmla="*/ 23579 w 5217957"/>
                <a:gd name="connsiteY24" fmla="*/ 1977465 h 6100079"/>
                <a:gd name="connsiteX25" fmla="*/ 0 w 5217957"/>
                <a:gd name="connsiteY25" fmla="*/ 2014291 h 6100079"/>
                <a:gd name="connsiteX26" fmla="*/ 0 w 5217957"/>
                <a:gd name="connsiteY26" fmla="*/ 915660 h 6100079"/>
                <a:gd name="connsiteX27" fmla="*/ 58609 w 5217957"/>
                <a:gd name="connsiteY27" fmla="*/ 828051 h 6100079"/>
                <a:gd name="connsiteX28" fmla="*/ 590689 w 5217957"/>
                <a:gd name="connsiteY28" fmla="*/ 385385 h 6100079"/>
                <a:gd name="connsiteX29" fmla="*/ 1951394 w 5217957"/>
                <a:gd name="connsiteY29" fmla="*/ 82 h 61000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</a:cxnLst>
              <a:rect l="l" t="t" r="r" b="b"/>
              <a:pathLst>
                <a:path w="5217957" h="6100079">
                  <a:moveTo>
                    <a:pt x="1951394" y="82"/>
                  </a:moveTo>
                  <a:cubicBezTo>
                    <a:pt x="2237632" y="-2119"/>
                    <a:pt x="2536431" y="40011"/>
                    <a:pt x="2855178" y="125419"/>
                  </a:cubicBezTo>
                  <a:cubicBezTo>
                    <a:pt x="3697704" y="351173"/>
                    <a:pt x="4370491" y="894159"/>
                    <a:pt x="4779341" y="1591542"/>
                  </a:cubicBezTo>
                  <a:cubicBezTo>
                    <a:pt x="5195535" y="2301324"/>
                    <a:pt x="5338357" y="3170855"/>
                    <a:pt x="5108574" y="4028416"/>
                  </a:cubicBezTo>
                  <a:cubicBezTo>
                    <a:pt x="4880820" y="4878406"/>
                    <a:pt x="4165604" y="5079965"/>
                    <a:pt x="3459359" y="5487716"/>
                  </a:cubicBezTo>
                  <a:cubicBezTo>
                    <a:pt x="2753115" y="5895466"/>
                    <a:pt x="2053265" y="6257288"/>
                    <a:pt x="1203275" y="6029534"/>
                  </a:cubicBezTo>
                  <a:cubicBezTo>
                    <a:pt x="739885" y="5905369"/>
                    <a:pt x="366400" y="5685345"/>
                    <a:pt x="59921" y="5396467"/>
                  </a:cubicBezTo>
                  <a:lnTo>
                    <a:pt x="0" y="5333381"/>
                  </a:lnTo>
                  <a:lnTo>
                    <a:pt x="0" y="4427327"/>
                  </a:lnTo>
                  <a:lnTo>
                    <a:pt x="112056" y="4602502"/>
                  </a:lnTo>
                  <a:cubicBezTo>
                    <a:pt x="215300" y="4749260"/>
                    <a:pt x="325419" y="4877443"/>
                    <a:pt x="443875" y="4989110"/>
                  </a:cubicBezTo>
                  <a:cubicBezTo>
                    <a:pt x="700709" y="5231113"/>
                    <a:pt x="996455" y="5394516"/>
                    <a:pt x="1348175" y="5488759"/>
                  </a:cubicBezTo>
                  <a:cubicBezTo>
                    <a:pt x="1633379" y="5565179"/>
                    <a:pt x="1910917" y="5556430"/>
                    <a:pt x="2221463" y="5461704"/>
                  </a:cubicBezTo>
                  <a:cubicBezTo>
                    <a:pt x="2541923" y="5363721"/>
                    <a:pt x="2870374" y="5181404"/>
                    <a:pt x="3179339" y="5003023"/>
                  </a:cubicBezTo>
                  <a:cubicBezTo>
                    <a:pt x="3323713" y="4919760"/>
                    <a:pt x="3463978" y="4846641"/>
                    <a:pt x="3599638" y="4775996"/>
                  </a:cubicBezTo>
                  <a:cubicBezTo>
                    <a:pt x="3862436" y="4639263"/>
                    <a:pt x="4089314" y="4521074"/>
                    <a:pt x="4259765" y="4374667"/>
                  </a:cubicBezTo>
                  <a:cubicBezTo>
                    <a:pt x="4418282" y="4238625"/>
                    <a:pt x="4513201" y="4087280"/>
                    <a:pt x="4567742" y="3883732"/>
                  </a:cubicBezTo>
                  <a:cubicBezTo>
                    <a:pt x="4660420" y="3537853"/>
                    <a:pt x="4682033" y="3184640"/>
                    <a:pt x="4631929" y="2833886"/>
                  </a:cubicBezTo>
                  <a:cubicBezTo>
                    <a:pt x="4583584" y="2494734"/>
                    <a:pt x="4470646" y="2172121"/>
                    <a:pt x="4296412" y="1874932"/>
                  </a:cubicBezTo>
                  <a:cubicBezTo>
                    <a:pt x="3944879" y="1275559"/>
                    <a:pt x="3381537" y="846289"/>
                    <a:pt x="2710219" y="666410"/>
                  </a:cubicBezTo>
                  <a:cubicBezTo>
                    <a:pt x="2349955" y="569877"/>
                    <a:pt x="2030161" y="539483"/>
                    <a:pt x="1732642" y="573480"/>
                  </a:cubicBezTo>
                  <a:cubicBezTo>
                    <a:pt x="1440866" y="606814"/>
                    <a:pt x="1158880" y="703976"/>
                    <a:pt x="870621" y="870402"/>
                  </a:cubicBezTo>
                  <a:cubicBezTo>
                    <a:pt x="670160" y="986048"/>
                    <a:pt x="589753" y="1064195"/>
                    <a:pt x="537555" y="1125324"/>
                  </a:cubicBezTo>
                  <a:cubicBezTo>
                    <a:pt x="463218" y="1212400"/>
                    <a:pt x="397708" y="1330125"/>
                    <a:pt x="306995" y="1493030"/>
                  </a:cubicBezTo>
                  <a:cubicBezTo>
                    <a:pt x="234596" y="1623167"/>
                    <a:pt x="145436" y="1783409"/>
                    <a:pt x="23579" y="1977465"/>
                  </a:cubicBezTo>
                  <a:lnTo>
                    <a:pt x="0" y="2014291"/>
                  </a:lnTo>
                  <a:lnTo>
                    <a:pt x="0" y="915660"/>
                  </a:lnTo>
                  <a:lnTo>
                    <a:pt x="58609" y="828051"/>
                  </a:lnTo>
                  <a:cubicBezTo>
                    <a:pt x="177453" y="670481"/>
                    <a:pt x="325847" y="538291"/>
                    <a:pt x="590689" y="385385"/>
                  </a:cubicBezTo>
                  <a:cubicBezTo>
                    <a:pt x="1032159" y="130559"/>
                    <a:pt x="1474330" y="3750"/>
                    <a:pt x="1951394" y="8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Titel 1">
            <a:extLst>
              <a:ext uri="{FF2B5EF4-FFF2-40B4-BE49-F238E27FC236}">
                <a16:creationId xmlns:a16="http://schemas.microsoft.com/office/drawing/2014/main" id="{36419402-D968-245A-F778-812FA47FC1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0786" y="1441113"/>
            <a:ext cx="3985708" cy="4371974"/>
          </a:xfrm>
        </p:spPr>
        <p:txBody>
          <a:bodyPr>
            <a:normAutofit/>
          </a:bodyPr>
          <a:lstStyle/>
          <a:p>
            <a:r>
              <a:rPr lang="de-AT" sz="3600" dirty="0">
                <a:solidFill>
                  <a:schemeClr val="tx2"/>
                </a:solidFill>
              </a:rPr>
              <a:t>Lehrveranstaltungen	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ADD27B60-2EF2-3DD6-A246-78C42BF2BC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72200" y="804672"/>
            <a:ext cx="5221224" cy="5230368"/>
          </a:xfrm>
        </p:spPr>
        <p:txBody>
          <a:bodyPr anchor="ctr">
            <a:normAutofit/>
          </a:bodyPr>
          <a:lstStyle/>
          <a:p>
            <a:r>
              <a:rPr lang="de-AT" sz="1800" dirty="0">
                <a:solidFill>
                  <a:schemeClr val="tx2"/>
                </a:solidFill>
              </a:rPr>
              <a:t>pro Jahr können 30 ECTS-AP erworben werden</a:t>
            </a:r>
          </a:p>
          <a:p>
            <a:endParaRPr lang="de-AT" sz="1800" dirty="0">
              <a:solidFill>
                <a:schemeClr val="tx2"/>
              </a:solidFill>
            </a:endParaRPr>
          </a:p>
          <a:p>
            <a:r>
              <a:rPr lang="de-AT" sz="1800" dirty="0">
                <a:solidFill>
                  <a:schemeClr val="tx2"/>
                </a:solidFill>
              </a:rPr>
              <a:t>Anmeldung über einen Forms-Link – das Anmeldeportal ist bis 15.2.2026 geöffnet</a:t>
            </a:r>
            <a:br>
              <a:rPr lang="de-AT" sz="1800" dirty="0">
                <a:solidFill>
                  <a:schemeClr val="tx2"/>
                </a:solidFill>
              </a:rPr>
            </a:br>
            <a:endParaRPr lang="de-AT" sz="1800" dirty="0">
              <a:solidFill>
                <a:schemeClr val="tx2"/>
              </a:solidFill>
            </a:endParaRPr>
          </a:p>
          <a:p>
            <a:r>
              <a:rPr lang="de-AT" sz="1800" dirty="0">
                <a:solidFill>
                  <a:schemeClr val="tx2"/>
                </a:solidFill>
              </a:rPr>
              <a:t>Alle Termine der Lehrveranstaltungen sind in der unterrichtsfreien Zeit (abends, Freitagnachmittag und samstags) 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7E57EA06-5C8F-F3D2-1A05-5D53C423307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04672" y="6356350"/>
            <a:ext cx="2743200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902ACE0A-ED32-4BD1-9517-DD9D6A96F844}" type="datetime1">
              <a:rPr lang="de-AT" smtClean="0"/>
              <a:t>04.02.2026</a:t>
            </a:fld>
            <a:endParaRPr lang="de-AT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C555C43D-9FD6-A471-8284-9714471EEA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de-DE" sz="1000" dirty="0"/>
              <a:t>Informationen zum HLG Sondervertragslehrpersonen</a:t>
            </a:r>
            <a:endParaRPr lang="de-AT" sz="1000" dirty="0"/>
          </a:p>
        </p:txBody>
      </p:sp>
    </p:spTree>
    <p:extLst>
      <p:ext uri="{BB962C8B-B14F-4D97-AF65-F5344CB8AC3E}">
        <p14:creationId xmlns:p14="http://schemas.microsoft.com/office/powerpoint/2010/main" val="292466413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074FF95-0C2B-3988-0CB9-105A30B76BD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5" name="Rectangle 54">
            <a:extLst>
              <a:ext uri="{FF2B5EF4-FFF2-40B4-BE49-F238E27FC236}">
                <a16:creationId xmlns:a16="http://schemas.microsoft.com/office/drawing/2014/main" id="{DFF4D632-586E-3AA3-445E-E3D41A0412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681D9529-DA3A-49DE-C137-4BCCA43185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/>
          </a:p>
        </p:txBody>
      </p:sp>
      <p:grpSp>
        <p:nvGrpSpPr>
          <p:cNvPr id="59" name="Group 58">
            <a:extLst>
              <a:ext uri="{FF2B5EF4-FFF2-40B4-BE49-F238E27FC236}">
                <a16:creationId xmlns:a16="http://schemas.microsoft.com/office/drawing/2014/main" id="{F0BDDDA5-995C-819F-C018-0A2ADA2875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21863" y="508838"/>
            <a:ext cx="5217958" cy="6239661"/>
            <a:chOff x="-19221" y="251144"/>
            <a:chExt cx="5217958" cy="6239661"/>
          </a:xfrm>
        </p:grpSpPr>
        <p:sp>
          <p:nvSpPr>
            <p:cNvPr id="60" name="Freeform: Shape 59">
              <a:extLst>
                <a:ext uri="{FF2B5EF4-FFF2-40B4-BE49-F238E27FC236}">
                  <a16:creationId xmlns:a16="http://schemas.microsoft.com/office/drawing/2014/main" id="{59CC0A09-2F1F-508A-C878-D05B4F96FFF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1" y="251144"/>
              <a:ext cx="5187198" cy="6239661"/>
            </a:xfrm>
            <a:custGeom>
              <a:avLst/>
              <a:gdLst>
                <a:gd name="connsiteX0" fmla="*/ 2011811 w 5187198"/>
                <a:gd name="connsiteY0" fmla="*/ 4 h 6239661"/>
                <a:gd name="connsiteX1" fmla="*/ 2617011 w 5187198"/>
                <a:gd name="connsiteY1" fmla="*/ 70590 h 6239661"/>
                <a:gd name="connsiteX2" fmla="*/ 2690321 w 5187198"/>
                <a:gd name="connsiteY2" fmla="*/ 88146 h 6239661"/>
                <a:gd name="connsiteX3" fmla="*/ 2726863 w 5187198"/>
                <a:gd name="connsiteY3" fmla="*/ 97127 h 6239661"/>
                <a:gd name="connsiteX4" fmla="*/ 2762951 w 5187198"/>
                <a:gd name="connsiteY4" fmla="*/ 107375 h 6239661"/>
                <a:gd name="connsiteX5" fmla="*/ 2834843 w 5187198"/>
                <a:gd name="connsiteY5" fmla="*/ 128493 h 6239661"/>
                <a:gd name="connsiteX6" fmla="*/ 2906574 w 5187198"/>
                <a:gd name="connsiteY6" fmla="*/ 151076 h 6239661"/>
                <a:gd name="connsiteX7" fmla="*/ 3049504 w 5187198"/>
                <a:gd name="connsiteY7" fmla="*/ 202124 h 6239661"/>
                <a:gd name="connsiteX8" fmla="*/ 3189518 w 5187198"/>
                <a:gd name="connsiteY8" fmla="*/ 260159 h 6239661"/>
                <a:gd name="connsiteX9" fmla="*/ 3326048 w 5187198"/>
                <a:gd name="connsiteY9" fmla="*/ 325143 h 6239661"/>
                <a:gd name="connsiteX10" fmla="*/ 3459166 w 5187198"/>
                <a:gd name="connsiteY10" fmla="*/ 395936 h 6239661"/>
                <a:gd name="connsiteX11" fmla="*/ 3588578 w 5187198"/>
                <a:gd name="connsiteY11" fmla="*/ 472343 h 6239661"/>
                <a:gd name="connsiteX12" fmla="*/ 3651864 w 5187198"/>
                <a:gd name="connsiteY12" fmla="*/ 512600 h 6239661"/>
                <a:gd name="connsiteX13" fmla="*/ 3714514 w 5187198"/>
                <a:gd name="connsiteY13" fmla="*/ 553499 h 6239661"/>
                <a:gd name="connsiteX14" fmla="*/ 4181221 w 5187198"/>
                <a:gd name="connsiteY14" fmla="*/ 922912 h 6239661"/>
                <a:gd name="connsiteX15" fmla="*/ 4582963 w 5187198"/>
                <a:gd name="connsiteY15" fmla="*/ 1358264 h 6239661"/>
                <a:gd name="connsiteX16" fmla="*/ 4670721 w 5187198"/>
                <a:gd name="connsiteY16" fmla="*/ 1477644 h 6239661"/>
                <a:gd name="connsiteX17" fmla="*/ 4752378 w 5187198"/>
                <a:gd name="connsiteY17" fmla="*/ 1601187 h 6239661"/>
                <a:gd name="connsiteX18" fmla="*/ 4772168 w 5187198"/>
                <a:gd name="connsiteY18" fmla="*/ 1632456 h 6239661"/>
                <a:gd name="connsiteX19" fmla="*/ 4782117 w 5187198"/>
                <a:gd name="connsiteY19" fmla="*/ 1648104 h 6239661"/>
                <a:gd name="connsiteX20" fmla="*/ 4791381 w 5187198"/>
                <a:gd name="connsiteY20" fmla="*/ 1664150 h 6239661"/>
                <a:gd name="connsiteX21" fmla="*/ 4828190 w 5187198"/>
                <a:gd name="connsiteY21" fmla="*/ 1728379 h 6239661"/>
                <a:gd name="connsiteX22" fmla="*/ 4864832 w 5187198"/>
                <a:gd name="connsiteY22" fmla="*/ 1792796 h 6239661"/>
                <a:gd name="connsiteX23" fmla="*/ 4899201 w 5187198"/>
                <a:gd name="connsiteY23" fmla="*/ 1858342 h 6239661"/>
                <a:gd name="connsiteX24" fmla="*/ 4933266 w 5187198"/>
                <a:gd name="connsiteY24" fmla="*/ 1924155 h 6239661"/>
                <a:gd name="connsiteX25" fmla="*/ 4964403 w 5187198"/>
                <a:gd name="connsiteY25" fmla="*/ 1991384 h 6239661"/>
                <a:gd name="connsiteX26" fmla="*/ 4995019 w 5187198"/>
                <a:gd name="connsiteY26" fmla="*/ 2058823 h 6239661"/>
                <a:gd name="connsiteX27" fmla="*/ 5021999 w 5187198"/>
                <a:gd name="connsiteY27" fmla="*/ 2127723 h 6239661"/>
                <a:gd name="connsiteX28" fmla="*/ 5048321 w 5187198"/>
                <a:gd name="connsiteY28" fmla="*/ 2196908 h 6239661"/>
                <a:gd name="connsiteX29" fmla="*/ 5070546 w 5187198"/>
                <a:gd name="connsiteY29" fmla="*/ 2267547 h 6239661"/>
                <a:gd name="connsiteX30" fmla="*/ 5092171 w 5187198"/>
                <a:gd name="connsiteY30" fmla="*/ 2338256 h 6239661"/>
                <a:gd name="connsiteX31" fmla="*/ 5110305 w 5187198"/>
                <a:gd name="connsiteY31" fmla="*/ 2409886 h 6239661"/>
                <a:gd name="connsiteX32" fmla="*/ 5186393 w 5187198"/>
                <a:gd name="connsiteY32" fmla="*/ 2992022 h 6239661"/>
                <a:gd name="connsiteX33" fmla="*/ 5149045 w 5187198"/>
                <a:gd name="connsiteY33" fmla="*/ 3571816 h 6239661"/>
                <a:gd name="connsiteX34" fmla="*/ 5126572 w 5187198"/>
                <a:gd name="connsiteY34" fmla="*/ 3714520 h 6239661"/>
                <a:gd name="connsiteX35" fmla="*/ 5099067 w 5187198"/>
                <a:gd name="connsiteY35" fmla="*/ 3856108 h 6239661"/>
                <a:gd name="connsiteX36" fmla="*/ 5095699 w 5187198"/>
                <a:gd name="connsiteY36" fmla="*/ 3873868 h 6239661"/>
                <a:gd name="connsiteX37" fmla="*/ 5091573 w 5187198"/>
                <a:gd name="connsiteY37" fmla="*/ 3891426 h 6239661"/>
                <a:gd name="connsiteX38" fmla="*/ 5083324 w 5187198"/>
                <a:gd name="connsiteY38" fmla="*/ 3926541 h 6239661"/>
                <a:gd name="connsiteX39" fmla="*/ 5067256 w 5187198"/>
                <a:gd name="connsiteY39" fmla="*/ 3996889 h 6239661"/>
                <a:gd name="connsiteX40" fmla="*/ 5059194 w 5187198"/>
                <a:gd name="connsiteY40" fmla="*/ 4032171 h 6239661"/>
                <a:gd name="connsiteX41" fmla="*/ 5049522 w 5187198"/>
                <a:gd name="connsiteY41" fmla="*/ 4067833 h 6239661"/>
                <a:gd name="connsiteX42" fmla="*/ 5040067 w 5187198"/>
                <a:gd name="connsiteY42" fmla="*/ 4103553 h 6239661"/>
                <a:gd name="connsiteX43" fmla="*/ 5028960 w 5187198"/>
                <a:gd name="connsiteY43" fmla="*/ 4138946 h 6239661"/>
                <a:gd name="connsiteX44" fmla="*/ 4917351 w 5187198"/>
                <a:gd name="connsiteY44" fmla="*/ 4417041 h 6239661"/>
                <a:gd name="connsiteX45" fmla="*/ 4756163 w 5187198"/>
                <a:gd name="connsiteY45" fmla="*/ 4676402 h 6239661"/>
                <a:gd name="connsiteX46" fmla="*/ 4322493 w 5187198"/>
                <a:gd name="connsiteY46" fmla="*/ 5105604 h 6239661"/>
                <a:gd name="connsiteX47" fmla="*/ 3840510 w 5187198"/>
                <a:gd name="connsiteY47" fmla="*/ 5429590 h 6239661"/>
                <a:gd name="connsiteX48" fmla="*/ 3606447 w 5187198"/>
                <a:gd name="connsiteY48" fmla="*/ 5572862 h 6239661"/>
                <a:gd name="connsiteX49" fmla="*/ 3488814 w 5187198"/>
                <a:gd name="connsiteY49" fmla="*/ 5647178 h 6239661"/>
                <a:gd name="connsiteX50" fmla="*/ 3365864 w 5187198"/>
                <a:gd name="connsiteY50" fmla="*/ 5722735 h 6239661"/>
                <a:gd name="connsiteX51" fmla="*/ 2839486 w 5187198"/>
                <a:gd name="connsiteY51" fmla="*/ 5999120 h 6239661"/>
                <a:gd name="connsiteX52" fmla="*/ 2242423 w 5187198"/>
                <a:gd name="connsiteY52" fmla="*/ 6192346 h 6239661"/>
                <a:gd name="connsiteX53" fmla="*/ 1589380 w 5187198"/>
                <a:gd name="connsiteY53" fmla="*/ 6230657 h 6239661"/>
                <a:gd name="connsiteX54" fmla="*/ 1548244 w 5187198"/>
                <a:gd name="connsiteY54" fmla="*/ 6226706 h 6239661"/>
                <a:gd name="connsiteX55" fmla="*/ 1507348 w 5187198"/>
                <a:gd name="connsiteY55" fmla="*/ 6221428 h 6239661"/>
                <a:gd name="connsiteX56" fmla="*/ 1466401 w 5187198"/>
                <a:gd name="connsiteY56" fmla="*/ 6215904 h 6239661"/>
                <a:gd name="connsiteX57" fmla="*/ 1425773 w 5187198"/>
                <a:gd name="connsiteY57" fmla="*/ 6209191 h 6239661"/>
                <a:gd name="connsiteX58" fmla="*/ 1344960 w 5187198"/>
                <a:gd name="connsiteY58" fmla="*/ 6193681 h 6239661"/>
                <a:gd name="connsiteX59" fmla="*/ 1265007 w 5187198"/>
                <a:gd name="connsiteY59" fmla="*/ 6175388 h 6239661"/>
                <a:gd name="connsiteX60" fmla="*/ 1225415 w 5187198"/>
                <a:gd name="connsiteY60" fmla="*/ 6165243 h 6239661"/>
                <a:gd name="connsiteX61" fmla="*/ 1186567 w 5187198"/>
                <a:gd name="connsiteY61" fmla="*/ 6154486 h 6239661"/>
                <a:gd name="connsiteX62" fmla="*/ 1111158 w 5187198"/>
                <a:gd name="connsiteY62" fmla="*/ 6130918 h 6239661"/>
                <a:gd name="connsiteX63" fmla="*/ 1035915 w 5187198"/>
                <a:gd name="connsiteY63" fmla="*/ 6107163 h 6239661"/>
                <a:gd name="connsiteX64" fmla="*/ 961579 w 5187198"/>
                <a:gd name="connsiteY64" fmla="*/ 6079594 h 6239661"/>
                <a:gd name="connsiteX65" fmla="*/ 395297 w 5187198"/>
                <a:gd name="connsiteY65" fmla="*/ 5792812 h 6239661"/>
                <a:gd name="connsiteX66" fmla="*/ 265239 w 5187198"/>
                <a:gd name="connsiteY66" fmla="*/ 5701511 h 6239661"/>
                <a:gd name="connsiteX67" fmla="*/ 233756 w 5187198"/>
                <a:gd name="connsiteY67" fmla="*/ 5677542 h 6239661"/>
                <a:gd name="connsiteX68" fmla="*/ 202800 w 5187198"/>
                <a:gd name="connsiteY68" fmla="*/ 5652902 h 6239661"/>
                <a:gd name="connsiteX69" fmla="*/ 140918 w 5187198"/>
                <a:gd name="connsiteY69" fmla="*/ 5603515 h 6239661"/>
                <a:gd name="connsiteX70" fmla="*/ 110625 w 5187198"/>
                <a:gd name="connsiteY70" fmla="*/ 5578127 h 6239661"/>
                <a:gd name="connsiteX71" fmla="*/ 95631 w 5187198"/>
                <a:gd name="connsiteY71" fmla="*/ 5565299 h 6239661"/>
                <a:gd name="connsiteX72" fmla="*/ 81966 w 5187198"/>
                <a:gd name="connsiteY72" fmla="*/ 5550973 h 6239661"/>
                <a:gd name="connsiteX73" fmla="*/ 27991 w 5187198"/>
                <a:gd name="connsiteY73" fmla="*/ 5493272 h 6239661"/>
                <a:gd name="connsiteX74" fmla="*/ 1454 w 5187198"/>
                <a:gd name="connsiteY74" fmla="*/ 5464252 h 6239661"/>
                <a:gd name="connsiteX75" fmla="*/ 0 w 5187198"/>
                <a:gd name="connsiteY75" fmla="*/ 5462518 h 6239661"/>
                <a:gd name="connsiteX76" fmla="*/ 0 w 5187198"/>
                <a:gd name="connsiteY76" fmla="*/ 4720187 h 6239661"/>
                <a:gd name="connsiteX77" fmla="*/ 109684 w 5187198"/>
                <a:gd name="connsiteY77" fmla="*/ 4836724 h 6239661"/>
                <a:gd name="connsiteX78" fmla="*/ 306959 w 5187198"/>
                <a:gd name="connsiteY78" fmla="*/ 5007200 h 6239661"/>
                <a:gd name="connsiteX79" fmla="*/ 358101 w 5187198"/>
                <a:gd name="connsiteY79" fmla="*/ 5046057 h 6239661"/>
                <a:gd name="connsiteX80" fmla="*/ 383328 w 5187198"/>
                <a:gd name="connsiteY80" fmla="*/ 5065684 h 6239661"/>
                <a:gd name="connsiteX81" fmla="*/ 409503 w 5187198"/>
                <a:gd name="connsiteY81" fmla="*/ 5083942 h 6239661"/>
                <a:gd name="connsiteX82" fmla="*/ 461889 w 5187198"/>
                <a:gd name="connsiteY82" fmla="*/ 5119888 h 6239661"/>
                <a:gd name="connsiteX83" fmla="*/ 474883 w 5187198"/>
                <a:gd name="connsiteY83" fmla="*/ 5128933 h 6239661"/>
                <a:gd name="connsiteX84" fmla="*/ 486410 w 5187198"/>
                <a:gd name="connsiteY84" fmla="*/ 5139557 h 6239661"/>
                <a:gd name="connsiteX85" fmla="*/ 510852 w 5187198"/>
                <a:gd name="connsiteY85" fmla="*/ 5159089 h 6239661"/>
                <a:gd name="connsiteX86" fmla="*/ 560653 w 5187198"/>
                <a:gd name="connsiteY86" fmla="*/ 5196893 h 6239661"/>
                <a:gd name="connsiteX87" fmla="*/ 585485 w 5187198"/>
                <a:gd name="connsiteY87" fmla="*/ 5215834 h 6239661"/>
                <a:gd name="connsiteX88" fmla="*/ 610707 w 5187198"/>
                <a:gd name="connsiteY88" fmla="*/ 5234185 h 6239661"/>
                <a:gd name="connsiteX89" fmla="*/ 714768 w 5187198"/>
                <a:gd name="connsiteY89" fmla="*/ 5303103 h 6239661"/>
                <a:gd name="connsiteX90" fmla="*/ 1166634 w 5187198"/>
                <a:gd name="connsiteY90" fmla="*/ 5513322 h 6239661"/>
                <a:gd name="connsiteX91" fmla="*/ 1225991 w 5187198"/>
                <a:gd name="connsiteY91" fmla="*/ 5533632 h 6239661"/>
                <a:gd name="connsiteX92" fmla="*/ 1286680 w 5187198"/>
                <a:gd name="connsiteY92" fmla="*/ 5550705 h 6239661"/>
                <a:gd name="connsiteX93" fmla="*/ 1347310 w 5187198"/>
                <a:gd name="connsiteY93" fmla="*/ 5567995 h 6239661"/>
                <a:gd name="connsiteX94" fmla="*/ 1377002 w 5187198"/>
                <a:gd name="connsiteY94" fmla="*/ 5575719 h 6239661"/>
                <a:gd name="connsiteX95" fmla="*/ 1406328 w 5187198"/>
                <a:gd name="connsiteY95" fmla="*/ 5582649 h 6239661"/>
                <a:gd name="connsiteX96" fmla="*/ 1465060 w 5187198"/>
                <a:gd name="connsiteY96" fmla="*/ 5594909 h 6239661"/>
                <a:gd name="connsiteX97" fmla="*/ 1523881 w 5187198"/>
                <a:gd name="connsiteY97" fmla="*/ 5605105 h 6239661"/>
                <a:gd name="connsiteX98" fmla="*/ 1553325 w 5187198"/>
                <a:gd name="connsiteY98" fmla="*/ 5609865 h 6239661"/>
                <a:gd name="connsiteX99" fmla="*/ 1582813 w 5187198"/>
                <a:gd name="connsiteY99" fmla="*/ 5613593 h 6239661"/>
                <a:gd name="connsiteX100" fmla="*/ 1612301 w 5187198"/>
                <a:gd name="connsiteY100" fmla="*/ 5617321 h 6239661"/>
                <a:gd name="connsiteX101" fmla="*/ 1641863 w 5187198"/>
                <a:gd name="connsiteY101" fmla="*/ 5619910 h 6239661"/>
                <a:gd name="connsiteX102" fmla="*/ 2117508 w 5187198"/>
                <a:gd name="connsiteY102" fmla="*/ 5595156 h 6239661"/>
                <a:gd name="connsiteX103" fmla="*/ 2597368 w 5187198"/>
                <a:gd name="connsiteY103" fmla="*/ 5447381 h 6239661"/>
                <a:gd name="connsiteX104" fmla="*/ 3082968 w 5187198"/>
                <a:gd name="connsiteY104" fmla="*/ 5223245 h 6239661"/>
                <a:gd name="connsiteX105" fmla="*/ 3334855 w 5187198"/>
                <a:gd name="connsiteY105" fmla="*/ 5097383 h 6239661"/>
                <a:gd name="connsiteX106" fmla="*/ 3599509 w 5187198"/>
                <a:gd name="connsiteY106" fmla="*/ 4976217 h 6239661"/>
                <a:gd name="connsiteX107" fmla="*/ 4112002 w 5187198"/>
                <a:gd name="connsiteY107" fmla="*/ 4766359 h 6239661"/>
                <a:gd name="connsiteX108" fmla="*/ 4348983 w 5187198"/>
                <a:gd name="connsiteY108" fmla="*/ 4649833 h 6239661"/>
                <a:gd name="connsiteX109" fmla="*/ 4560505 w 5187198"/>
                <a:gd name="connsiteY109" fmla="*/ 4501564 h 6239661"/>
                <a:gd name="connsiteX110" fmla="*/ 4731963 w 5187198"/>
                <a:gd name="connsiteY110" fmla="*/ 4309870 h 6239661"/>
                <a:gd name="connsiteX111" fmla="*/ 4852344 w 5187198"/>
                <a:gd name="connsiteY111" fmla="*/ 4078640 h 6239661"/>
                <a:gd name="connsiteX112" fmla="*/ 4863972 w 5187198"/>
                <a:gd name="connsiteY112" fmla="*/ 4047790 h 6239661"/>
                <a:gd name="connsiteX113" fmla="*/ 4874144 w 5187198"/>
                <a:gd name="connsiteY113" fmla="*/ 4016320 h 6239661"/>
                <a:gd name="connsiteX114" fmla="*/ 4884127 w 5187198"/>
                <a:gd name="connsiteY114" fmla="*/ 3984682 h 6239661"/>
                <a:gd name="connsiteX115" fmla="*/ 4892800 w 5187198"/>
                <a:gd name="connsiteY115" fmla="*/ 3951883 h 6239661"/>
                <a:gd name="connsiteX116" fmla="*/ 4909526 w 5187198"/>
                <a:gd name="connsiteY116" fmla="*/ 3886001 h 6239661"/>
                <a:gd name="connsiteX117" fmla="*/ 4917687 w 5187198"/>
                <a:gd name="connsiteY117" fmla="*/ 3852948 h 6239661"/>
                <a:gd name="connsiteX118" fmla="*/ 4921768 w 5187198"/>
                <a:gd name="connsiteY118" fmla="*/ 3836422 h 6239661"/>
                <a:gd name="connsiteX119" fmla="*/ 4924845 w 5187198"/>
                <a:gd name="connsiteY119" fmla="*/ 3819742 h 6239661"/>
                <a:gd name="connsiteX120" fmla="*/ 4948230 w 5187198"/>
                <a:gd name="connsiteY120" fmla="*/ 3685744 h 6239661"/>
                <a:gd name="connsiteX121" fmla="*/ 4962782 w 5187198"/>
                <a:gd name="connsiteY121" fmla="*/ 3550540 h 6239661"/>
                <a:gd name="connsiteX122" fmla="*/ 4939468 w 5187198"/>
                <a:gd name="connsiteY122" fmla="*/ 3010249 h 6239661"/>
                <a:gd name="connsiteX123" fmla="*/ 4816901 w 5187198"/>
                <a:gd name="connsiteY123" fmla="*/ 2488224 h 6239661"/>
                <a:gd name="connsiteX124" fmla="*/ 4797005 w 5187198"/>
                <a:gd name="connsiteY124" fmla="*/ 2424470 h 6239661"/>
                <a:gd name="connsiteX125" fmla="*/ 4774433 w 5187198"/>
                <a:gd name="connsiteY125" fmla="*/ 2361620 h 6239661"/>
                <a:gd name="connsiteX126" fmla="*/ 4752459 w 5187198"/>
                <a:gd name="connsiteY126" fmla="*/ 2298700 h 6239661"/>
                <a:gd name="connsiteX127" fmla="*/ 4728083 w 5187198"/>
                <a:gd name="connsiteY127" fmla="*/ 2236526 h 6239661"/>
                <a:gd name="connsiteX128" fmla="*/ 4704471 w 5187198"/>
                <a:gd name="connsiteY128" fmla="*/ 2174095 h 6239661"/>
                <a:gd name="connsiteX129" fmla="*/ 4678399 w 5187198"/>
                <a:gd name="connsiteY129" fmla="*/ 2112626 h 6239661"/>
                <a:gd name="connsiteX130" fmla="*/ 4652601 w 5187198"/>
                <a:gd name="connsiteY130" fmla="*/ 2050999 h 6239661"/>
                <a:gd name="connsiteX131" fmla="*/ 4624205 w 5187198"/>
                <a:gd name="connsiteY131" fmla="*/ 1990415 h 6239661"/>
                <a:gd name="connsiteX132" fmla="*/ 4595398 w 5187198"/>
                <a:gd name="connsiteY132" fmla="*/ 1930069 h 6239661"/>
                <a:gd name="connsiteX133" fmla="*/ 4563827 w 5187198"/>
                <a:gd name="connsiteY133" fmla="*/ 1870952 h 6239661"/>
                <a:gd name="connsiteX134" fmla="*/ 4531433 w 5187198"/>
                <a:gd name="connsiteY134" fmla="*/ 1812311 h 6239661"/>
                <a:gd name="connsiteX135" fmla="*/ 4523315 w 5187198"/>
                <a:gd name="connsiteY135" fmla="*/ 1797616 h 6239661"/>
                <a:gd name="connsiteX136" fmla="*/ 4514482 w 5187198"/>
                <a:gd name="connsiteY136" fmla="*/ 1783425 h 6239661"/>
                <a:gd name="connsiteX137" fmla="*/ 4496845 w 5187198"/>
                <a:gd name="connsiteY137" fmla="*/ 1754936 h 6239661"/>
                <a:gd name="connsiteX138" fmla="*/ 4461463 w 5187198"/>
                <a:gd name="connsiteY138" fmla="*/ 1697929 h 6239661"/>
                <a:gd name="connsiteX139" fmla="*/ 4452660 w 5187198"/>
                <a:gd name="connsiteY139" fmla="*/ 1683629 h 6239661"/>
                <a:gd name="connsiteX140" fmla="*/ 4443141 w 5187198"/>
                <a:gd name="connsiteY140" fmla="*/ 1669834 h 6239661"/>
                <a:gd name="connsiteX141" fmla="*/ 4424241 w 5187198"/>
                <a:gd name="connsiteY141" fmla="*/ 1642166 h 6239661"/>
                <a:gd name="connsiteX142" fmla="*/ 4346886 w 5187198"/>
                <a:gd name="connsiteY142" fmla="*/ 1532412 h 6239661"/>
                <a:gd name="connsiteX143" fmla="*/ 3985497 w 5187198"/>
                <a:gd name="connsiteY143" fmla="*/ 1134649 h 6239661"/>
                <a:gd name="connsiteX144" fmla="*/ 3545665 w 5187198"/>
                <a:gd name="connsiteY144" fmla="*/ 825877 h 6239661"/>
                <a:gd name="connsiteX145" fmla="*/ 3486190 w 5187198"/>
                <a:gd name="connsiteY145" fmla="*/ 794756 h 6239661"/>
                <a:gd name="connsiteX146" fmla="*/ 3426182 w 5187198"/>
                <a:gd name="connsiteY146" fmla="*/ 764765 h 6239661"/>
                <a:gd name="connsiteX147" fmla="*/ 3365044 w 5187198"/>
                <a:gd name="connsiteY147" fmla="*/ 737255 h 6239661"/>
                <a:gd name="connsiteX148" fmla="*/ 3334529 w 5187198"/>
                <a:gd name="connsiteY148" fmla="*/ 723514 h 6239661"/>
                <a:gd name="connsiteX149" fmla="*/ 3303733 w 5187198"/>
                <a:gd name="connsiteY149" fmla="*/ 710395 h 6239661"/>
                <a:gd name="connsiteX150" fmla="*/ 3179033 w 5187198"/>
                <a:gd name="connsiteY150" fmla="*/ 662259 h 6239661"/>
                <a:gd name="connsiteX151" fmla="*/ 3052408 w 5187198"/>
                <a:gd name="connsiteY151" fmla="*/ 620447 h 6239661"/>
                <a:gd name="connsiteX152" fmla="*/ 2924325 w 5187198"/>
                <a:gd name="connsiteY152" fmla="*/ 584505 h 6239661"/>
                <a:gd name="connsiteX153" fmla="*/ 2859667 w 5187198"/>
                <a:gd name="connsiteY153" fmla="*/ 569266 h 6239661"/>
                <a:gd name="connsiteX154" fmla="*/ 2795226 w 5187198"/>
                <a:gd name="connsiteY154" fmla="*/ 554085 h 6239661"/>
                <a:gd name="connsiteX155" fmla="*/ 2729702 w 5187198"/>
                <a:gd name="connsiteY155" fmla="*/ 540354 h 6239661"/>
                <a:gd name="connsiteX156" fmla="*/ 2663758 w 5187198"/>
                <a:gd name="connsiteY156" fmla="*/ 527322 h 6239661"/>
                <a:gd name="connsiteX157" fmla="*/ 2630927 w 5187198"/>
                <a:gd name="connsiteY157" fmla="*/ 520495 h 6239661"/>
                <a:gd name="connsiteX158" fmla="*/ 2597965 w 5187198"/>
                <a:gd name="connsiteY158" fmla="*/ 515024 h 6239661"/>
                <a:gd name="connsiteX159" fmla="*/ 2532205 w 5187198"/>
                <a:gd name="connsiteY159" fmla="*/ 503895 h 6239661"/>
                <a:gd name="connsiteX160" fmla="*/ 2010064 w 5187198"/>
                <a:gd name="connsiteY160" fmla="*/ 452552 h 6239661"/>
                <a:gd name="connsiteX161" fmla="*/ 1494552 w 5187198"/>
                <a:gd name="connsiteY161" fmla="*/ 485055 h 6239661"/>
                <a:gd name="connsiteX162" fmla="*/ 1366896 w 5187198"/>
                <a:gd name="connsiteY162" fmla="*/ 509389 h 6239661"/>
                <a:gd name="connsiteX163" fmla="*/ 1240175 w 5187198"/>
                <a:gd name="connsiteY163" fmla="*/ 541045 h 6239661"/>
                <a:gd name="connsiteX164" fmla="*/ 1177438 w 5187198"/>
                <a:gd name="connsiteY164" fmla="*/ 560170 h 6239661"/>
                <a:gd name="connsiteX165" fmla="*/ 1145987 w 5187198"/>
                <a:gd name="connsiteY165" fmla="*/ 569826 h 6239661"/>
                <a:gd name="connsiteX166" fmla="*/ 1130315 w 5187198"/>
                <a:gd name="connsiteY166" fmla="*/ 574669 h 6239661"/>
                <a:gd name="connsiteX167" fmla="*/ 1114873 w 5187198"/>
                <a:gd name="connsiteY167" fmla="*/ 580384 h 6239661"/>
                <a:gd name="connsiteX168" fmla="*/ 1052839 w 5187198"/>
                <a:gd name="connsiteY168" fmla="*/ 602943 h 6239661"/>
                <a:gd name="connsiteX169" fmla="*/ 991135 w 5187198"/>
                <a:gd name="connsiteY169" fmla="*/ 626866 h 6239661"/>
                <a:gd name="connsiteX170" fmla="*/ 930179 w 5187198"/>
                <a:gd name="connsiteY170" fmla="*/ 653191 h 6239661"/>
                <a:gd name="connsiteX171" fmla="*/ 869768 w 5187198"/>
                <a:gd name="connsiteY171" fmla="*/ 680937 h 6239661"/>
                <a:gd name="connsiteX172" fmla="*/ 810085 w 5187198"/>
                <a:gd name="connsiteY172" fmla="*/ 710734 h 6239661"/>
                <a:gd name="connsiteX173" fmla="*/ 751220 w 5187198"/>
                <a:gd name="connsiteY173" fmla="*/ 741794 h 6239661"/>
                <a:gd name="connsiteX174" fmla="*/ 532669 w 5187198"/>
                <a:gd name="connsiteY174" fmla="*/ 881688 h 6239661"/>
                <a:gd name="connsiteX175" fmla="*/ 354185 w 5187198"/>
                <a:gd name="connsiteY175" fmla="*/ 1050286 h 6239661"/>
                <a:gd name="connsiteX176" fmla="*/ 315980 w 5187198"/>
                <a:gd name="connsiteY176" fmla="*/ 1098125 h 6239661"/>
                <a:gd name="connsiteX177" fmla="*/ 280345 w 5187198"/>
                <a:gd name="connsiteY177" fmla="*/ 1149782 h 6239661"/>
                <a:gd name="connsiteX178" fmla="*/ 245890 w 5187198"/>
                <a:gd name="connsiteY178" fmla="*/ 1203959 h 6239661"/>
                <a:gd name="connsiteX179" fmla="*/ 212162 w 5187198"/>
                <a:gd name="connsiteY179" fmla="*/ 1260184 h 6239661"/>
                <a:gd name="connsiteX180" fmla="*/ 80716 w 5187198"/>
                <a:gd name="connsiteY180" fmla="*/ 1502476 h 6239661"/>
                <a:gd name="connsiteX181" fmla="*/ 0 w 5187198"/>
                <a:gd name="connsiteY181" fmla="*/ 1648841 h 6239661"/>
                <a:gd name="connsiteX182" fmla="*/ 0 w 5187198"/>
                <a:gd name="connsiteY182" fmla="*/ 954863 h 6239661"/>
                <a:gd name="connsiteX183" fmla="*/ 43491 w 5187198"/>
                <a:gd name="connsiteY183" fmla="*/ 895513 h 6239661"/>
                <a:gd name="connsiteX184" fmla="*/ 93923 w 5187198"/>
                <a:gd name="connsiteY184" fmla="*/ 834489 h 6239661"/>
                <a:gd name="connsiteX185" fmla="*/ 323465 w 5187198"/>
                <a:gd name="connsiteY185" fmla="*/ 617671 h 6239661"/>
                <a:gd name="connsiteX186" fmla="*/ 574777 w 5187198"/>
                <a:gd name="connsiteY186" fmla="*/ 446794 h 6239661"/>
                <a:gd name="connsiteX187" fmla="*/ 638943 w 5187198"/>
                <a:gd name="connsiteY187" fmla="*/ 408925 h 6239661"/>
                <a:gd name="connsiteX188" fmla="*/ 703505 w 5187198"/>
                <a:gd name="connsiteY188" fmla="*/ 371742 h 6239661"/>
                <a:gd name="connsiteX189" fmla="*/ 769262 w 5187198"/>
                <a:gd name="connsiteY189" fmla="*/ 336154 h 6239661"/>
                <a:gd name="connsiteX190" fmla="*/ 835552 w 5187198"/>
                <a:gd name="connsiteY190" fmla="*/ 301173 h 6239661"/>
                <a:gd name="connsiteX191" fmla="*/ 902979 w 5187198"/>
                <a:gd name="connsiteY191" fmla="*/ 268004 h 6239661"/>
                <a:gd name="connsiteX192" fmla="*/ 971127 w 5187198"/>
                <a:gd name="connsiteY192" fmla="*/ 235607 h 6239661"/>
                <a:gd name="connsiteX193" fmla="*/ 988238 w 5187198"/>
                <a:gd name="connsiteY193" fmla="*/ 227556 h 6239661"/>
                <a:gd name="connsiteX194" fmla="*/ 1005744 w 5187198"/>
                <a:gd name="connsiteY194" fmla="*/ 220191 h 6239661"/>
                <a:gd name="connsiteX195" fmla="*/ 1040729 w 5187198"/>
                <a:gd name="connsiteY195" fmla="*/ 205569 h 6239661"/>
                <a:gd name="connsiteX196" fmla="*/ 1110835 w 5187198"/>
                <a:gd name="connsiteY196" fmla="*/ 176248 h 6239661"/>
                <a:gd name="connsiteX197" fmla="*/ 1254256 w 5187198"/>
                <a:gd name="connsiteY197" fmla="*/ 123796 h 6239661"/>
                <a:gd name="connsiteX198" fmla="*/ 1401310 w 5187198"/>
                <a:gd name="connsiteY198" fmla="*/ 79852 h 6239661"/>
                <a:gd name="connsiteX199" fmla="*/ 2011811 w 5187198"/>
                <a:gd name="connsiteY199" fmla="*/ 4 h 62396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</a:cxnLst>
              <a:rect l="l" t="t" r="r" b="b"/>
              <a:pathLst>
                <a:path w="5187198" h="6239661">
                  <a:moveTo>
                    <a:pt x="2011811" y="4"/>
                  </a:moveTo>
                  <a:cubicBezTo>
                    <a:pt x="2217306" y="120"/>
                    <a:pt x="2420903" y="25925"/>
                    <a:pt x="2617011" y="70590"/>
                  </a:cubicBezTo>
                  <a:lnTo>
                    <a:pt x="2690321" y="88146"/>
                  </a:lnTo>
                  <a:lnTo>
                    <a:pt x="2726863" y="97127"/>
                  </a:lnTo>
                  <a:lnTo>
                    <a:pt x="2762951" y="107375"/>
                  </a:lnTo>
                  <a:lnTo>
                    <a:pt x="2834843" y="128493"/>
                  </a:lnTo>
                  <a:cubicBezTo>
                    <a:pt x="2858788" y="135605"/>
                    <a:pt x="2882632" y="142226"/>
                    <a:pt x="2906574" y="151076"/>
                  </a:cubicBezTo>
                  <a:cubicBezTo>
                    <a:pt x="2954475" y="167852"/>
                    <a:pt x="3002363" y="183813"/>
                    <a:pt x="3049504" y="202124"/>
                  </a:cubicBezTo>
                  <a:lnTo>
                    <a:pt x="3189518" y="260159"/>
                  </a:lnTo>
                  <a:lnTo>
                    <a:pt x="3326048" y="325143"/>
                  </a:lnTo>
                  <a:cubicBezTo>
                    <a:pt x="3370687" y="348464"/>
                    <a:pt x="3414908" y="372485"/>
                    <a:pt x="3459166" y="395936"/>
                  </a:cubicBezTo>
                  <a:cubicBezTo>
                    <a:pt x="3502947" y="420302"/>
                    <a:pt x="3545491" y="447118"/>
                    <a:pt x="3588578" y="472343"/>
                  </a:cubicBezTo>
                  <a:cubicBezTo>
                    <a:pt x="3610346" y="484551"/>
                    <a:pt x="3630797" y="499072"/>
                    <a:pt x="3651864" y="512600"/>
                  </a:cubicBezTo>
                  <a:lnTo>
                    <a:pt x="3714514" y="553499"/>
                  </a:lnTo>
                  <a:cubicBezTo>
                    <a:pt x="3880005" y="664844"/>
                    <a:pt x="4036083" y="788388"/>
                    <a:pt x="4181221" y="922912"/>
                  </a:cubicBezTo>
                  <a:cubicBezTo>
                    <a:pt x="4326221" y="1057515"/>
                    <a:pt x="4461955" y="1202038"/>
                    <a:pt x="4582963" y="1358264"/>
                  </a:cubicBezTo>
                  <a:cubicBezTo>
                    <a:pt x="4614206" y="1396543"/>
                    <a:pt x="4642091" y="1437400"/>
                    <a:pt x="4670721" y="1477644"/>
                  </a:cubicBezTo>
                  <a:cubicBezTo>
                    <a:pt x="4700172" y="1517414"/>
                    <a:pt x="4725864" y="1559538"/>
                    <a:pt x="4752378" y="1601187"/>
                  </a:cubicBezTo>
                  <a:lnTo>
                    <a:pt x="4772168" y="1632456"/>
                  </a:lnTo>
                  <a:lnTo>
                    <a:pt x="4782117" y="1648104"/>
                  </a:lnTo>
                  <a:lnTo>
                    <a:pt x="4791381" y="1664150"/>
                  </a:lnTo>
                  <a:lnTo>
                    <a:pt x="4828190" y="1728379"/>
                  </a:lnTo>
                  <a:cubicBezTo>
                    <a:pt x="4840266" y="1749930"/>
                    <a:pt x="4853470" y="1770740"/>
                    <a:pt x="4864832" y="1792796"/>
                  </a:cubicBezTo>
                  <a:lnTo>
                    <a:pt x="4899201" y="1858342"/>
                  </a:lnTo>
                  <a:cubicBezTo>
                    <a:pt x="4910484" y="1880260"/>
                    <a:pt x="4922532" y="1901920"/>
                    <a:pt x="4933266" y="1924155"/>
                  </a:cubicBezTo>
                  <a:lnTo>
                    <a:pt x="4964403" y="1991384"/>
                  </a:lnTo>
                  <a:cubicBezTo>
                    <a:pt x="4974618" y="2013829"/>
                    <a:pt x="4985323" y="2036171"/>
                    <a:pt x="4995019" y="2058823"/>
                  </a:cubicBezTo>
                  <a:lnTo>
                    <a:pt x="5021999" y="2127723"/>
                  </a:lnTo>
                  <a:lnTo>
                    <a:pt x="5048321" y="2196908"/>
                  </a:lnTo>
                  <a:lnTo>
                    <a:pt x="5070546" y="2267547"/>
                  </a:lnTo>
                  <a:cubicBezTo>
                    <a:pt x="5078054" y="2291004"/>
                    <a:pt x="5085044" y="2314670"/>
                    <a:pt x="5092171" y="2338256"/>
                  </a:cubicBezTo>
                  <a:cubicBezTo>
                    <a:pt x="5098670" y="2362023"/>
                    <a:pt x="5104296" y="2386019"/>
                    <a:pt x="5110305" y="2409886"/>
                  </a:cubicBezTo>
                  <a:cubicBezTo>
                    <a:pt x="5158097" y="2600976"/>
                    <a:pt x="5182068" y="2797044"/>
                    <a:pt x="5186393" y="2992022"/>
                  </a:cubicBezTo>
                  <a:cubicBezTo>
                    <a:pt x="5191013" y="3187195"/>
                    <a:pt x="5175397" y="3380886"/>
                    <a:pt x="5149045" y="3571816"/>
                  </a:cubicBezTo>
                  <a:cubicBezTo>
                    <a:pt x="5141154" y="3619431"/>
                    <a:pt x="5133539" y="3666889"/>
                    <a:pt x="5126572" y="3714520"/>
                  </a:cubicBezTo>
                  <a:cubicBezTo>
                    <a:pt x="5117276" y="3761759"/>
                    <a:pt x="5107793" y="3808831"/>
                    <a:pt x="5099067" y="3856108"/>
                  </a:cubicBezTo>
                  <a:lnTo>
                    <a:pt x="5095699" y="3873868"/>
                  </a:lnTo>
                  <a:lnTo>
                    <a:pt x="5091573" y="3891426"/>
                  </a:lnTo>
                  <a:lnTo>
                    <a:pt x="5083324" y="3926541"/>
                  </a:lnTo>
                  <a:lnTo>
                    <a:pt x="5067256" y="3996889"/>
                  </a:lnTo>
                  <a:cubicBezTo>
                    <a:pt x="5064451" y="4008657"/>
                    <a:pt x="5062244" y="4020353"/>
                    <a:pt x="5059194" y="4032171"/>
                  </a:cubicBezTo>
                  <a:lnTo>
                    <a:pt x="5049522" y="4067833"/>
                  </a:lnTo>
                  <a:lnTo>
                    <a:pt x="5040067" y="4103553"/>
                  </a:lnTo>
                  <a:cubicBezTo>
                    <a:pt x="5036554" y="4115363"/>
                    <a:pt x="5032689" y="4127194"/>
                    <a:pt x="5028960" y="4138946"/>
                  </a:cubicBezTo>
                  <a:cubicBezTo>
                    <a:pt x="4999693" y="4233462"/>
                    <a:pt x="4962869" y="4326764"/>
                    <a:pt x="4917351" y="4417041"/>
                  </a:cubicBezTo>
                  <a:cubicBezTo>
                    <a:pt x="4871860" y="4507209"/>
                    <a:pt x="4817597" y="4594215"/>
                    <a:pt x="4756163" y="4676402"/>
                  </a:cubicBezTo>
                  <a:cubicBezTo>
                    <a:pt x="4632803" y="4840875"/>
                    <a:pt x="4480597" y="4982783"/>
                    <a:pt x="4322493" y="5105604"/>
                  </a:cubicBezTo>
                  <a:cubicBezTo>
                    <a:pt x="4163928" y="5228420"/>
                    <a:pt x="3999564" y="5332640"/>
                    <a:pt x="3840510" y="5429590"/>
                  </a:cubicBezTo>
                  <a:cubicBezTo>
                    <a:pt x="3760954" y="5478172"/>
                    <a:pt x="3682353" y="5524924"/>
                    <a:pt x="3606447" y="5572862"/>
                  </a:cubicBezTo>
                  <a:lnTo>
                    <a:pt x="3488814" y="5647178"/>
                  </a:lnTo>
                  <a:cubicBezTo>
                    <a:pt x="3448270" y="5672597"/>
                    <a:pt x="3407323" y="5697792"/>
                    <a:pt x="3365864" y="5722735"/>
                  </a:cubicBezTo>
                  <a:cubicBezTo>
                    <a:pt x="3200163" y="5822424"/>
                    <a:pt x="3026125" y="5917328"/>
                    <a:pt x="2839486" y="5999120"/>
                  </a:cubicBezTo>
                  <a:cubicBezTo>
                    <a:pt x="2653201" y="6080891"/>
                    <a:pt x="2453560" y="6149344"/>
                    <a:pt x="2242423" y="6192346"/>
                  </a:cubicBezTo>
                  <a:cubicBezTo>
                    <a:pt x="2031719" y="6235463"/>
                    <a:pt x="1808952" y="6251353"/>
                    <a:pt x="1589380" y="6230657"/>
                  </a:cubicBezTo>
                  <a:lnTo>
                    <a:pt x="1548244" y="6226706"/>
                  </a:lnTo>
                  <a:cubicBezTo>
                    <a:pt x="1534528" y="6225117"/>
                    <a:pt x="1520898" y="6223203"/>
                    <a:pt x="1507348" y="6221428"/>
                  </a:cubicBezTo>
                  <a:lnTo>
                    <a:pt x="1466401" y="6215904"/>
                  </a:lnTo>
                  <a:cubicBezTo>
                    <a:pt x="1452772" y="6213991"/>
                    <a:pt x="1439316" y="6211428"/>
                    <a:pt x="1425773" y="6209191"/>
                  </a:cubicBezTo>
                  <a:cubicBezTo>
                    <a:pt x="1398775" y="6204391"/>
                    <a:pt x="1371610" y="6199779"/>
                    <a:pt x="1344960" y="6193681"/>
                  </a:cubicBezTo>
                  <a:cubicBezTo>
                    <a:pt x="1318251" y="6187799"/>
                    <a:pt x="1291260" y="6182538"/>
                    <a:pt x="1265007" y="6175388"/>
                  </a:cubicBezTo>
                  <a:lnTo>
                    <a:pt x="1225415" y="6165243"/>
                  </a:lnTo>
                  <a:cubicBezTo>
                    <a:pt x="1212163" y="6161924"/>
                    <a:pt x="1198939" y="6158496"/>
                    <a:pt x="1186567" y="6154486"/>
                  </a:cubicBezTo>
                  <a:lnTo>
                    <a:pt x="1111158" y="6130918"/>
                  </a:lnTo>
                  <a:lnTo>
                    <a:pt x="1035915" y="6107163"/>
                  </a:lnTo>
                  <a:cubicBezTo>
                    <a:pt x="1010846" y="6099055"/>
                    <a:pt x="986357" y="6088784"/>
                    <a:pt x="961579" y="6079594"/>
                  </a:cubicBezTo>
                  <a:cubicBezTo>
                    <a:pt x="763709" y="6005594"/>
                    <a:pt x="572401" y="5909703"/>
                    <a:pt x="395297" y="5792812"/>
                  </a:cubicBezTo>
                  <a:lnTo>
                    <a:pt x="265239" y="5701511"/>
                  </a:lnTo>
                  <a:cubicBezTo>
                    <a:pt x="254227" y="5694155"/>
                    <a:pt x="244103" y="5685646"/>
                    <a:pt x="233756" y="5677542"/>
                  </a:cubicBezTo>
                  <a:lnTo>
                    <a:pt x="202800" y="5652902"/>
                  </a:lnTo>
                  <a:lnTo>
                    <a:pt x="140918" y="5603515"/>
                  </a:lnTo>
                  <a:cubicBezTo>
                    <a:pt x="130598" y="5595302"/>
                    <a:pt x="120280" y="5587089"/>
                    <a:pt x="110625" y="5578127"/>
                  </a:cubicBezTo>
                  <a:cubicBezTo>
                    <a:pt x="105647" y="5573779"/>
                    <a:pt x="100444" y="5569834"/>
                    <a:pt x="95631" y="5565299"/>
                  </a:cubicBezTo>
                  <a:cubicBezTo>
                    <a:pt x="90955" y="5560684"/>
                    <a:pt x="86505" y="5555666"/>
                    <a:pt x="81966" y="5550973"/>
                  </a:cubicBezTo>
                  <a:lnTo>
                    <a:pt x="27991" y="5493272"/>
                  </a:lnTo>
                  <a:cubicBezTo>
                    <a:pt x="19109" y="5483589"/>
                    <a:pt x="9758" y="5474359"/>
                    <a:pt x="1454" y="5464252"/>
                  </a:cubicBezTo>
                  <a:lnTo>
                    <a:pt x="0" y="5462518"/>
                  </a:lnTo>
                  <a:lnTo>
                    <a:pt x="0" y="4720187"/>
                  </a:lnTo>
                  <a:lnTo>
                    <a:pt x="109684" y="4836724"/>
                  </a:lnTo>
                  <a:cubicBezTo>
                    <a:pt x="173316" y="4897375"/>
                    <a:pt x="239447" y="4954160"/>
                    <a:pt x="306959" y="5007200"/>
                  </a:cubicBezTo>
                  <a:lnTo>
                    <a:pt x="358101" y="5046057"/>
                  </a:lnTo>
                  <a:lnTo>
                    <a:pt x="383328" y="5065684"/>
                  </a:lnTo>
                  <a:cubicBezTo>
                    <a:pt x="391637" y="5072316"/>
                    <a:pt x="400805" y="5077902"/>
                    <a:pt x="409503" y="5083942"/>
                  </a:cubicBezTo>
                  <a:lnTo>
                    <a:pt x="461889" y="5119888"/>
                  </a:lnTo>
                  <a:cubicBezTo>
                    <a:pt x="466184" y="5122893"/>
                    <a:pt x="470616" y="5125820"/>
                    <a:pt x="474883" y="5128933"/>
                  </a:cubicBezTo>
                  <a:cubicBezTo>
                    <a:pt x="478982" y="5132235"/>
                    <a:pt x="482476" y="5136069"/>
                    <a:pt x="486410" y="5139557"/>
                  </a:cubicBezTo>
                  <a:cubicBezTo>
                    <a:pt x="494140" y="5146613"/>
                    <a:pt x="502565" y="5152812"/>
                    <a:pt x="510852" y="5159089"/>
                  </a:cubicBezTo>
                  <a:lnTo>
                    <a:pt x="560653" y="5196893"/>
                  </a:lnTo>
                  <a:lnTo>
                    <a:pt x="585485" y="5215834"/>
                  </a:lnTo>
                  <a:cubicBezTo>
                    <a:pt x="593773" y="5222111"/>
                    <a:pt x="601864" y="5228685"/>
                    <a:pt x="610707" y="5234185"/>
                  </a:cubicBezTo>
                  <a:lnTo>
                    <a:pt x="714768" y="5303103"/>
                  </a:lnTo>
                  <a:cubicBezTo>
                    <a:pt x="856162" y="5390603"/>
                    <a:pt x="1008099" y="5459947"/>
                    <a:pt x="1166634" y="5513322"/>
                  </a:cubicBezTo>
                  <a:cubicBezTo>
                    <a:pt x="1186540" y="5519932"/>
                    <a:pt x="1205774" y="5527751"/>
                    <a:pt x="1225991" y="5533632"/>
                  </a:cubicBezTo>
                  <a:lnTo>
                    <a:pt x="1286680" y="5550705"/>
                  </a:lnTo>
                  <a:lnTo>
                    <a:pt x="1347310" y="5567995"/>
                  </a:lnTo>
                  <a:cubicBezTo>
                    <a:pt x="1357469" y="5571180"/>
                    <a:pt x="1367261" y="5573572"/>
                    <a:pt x="1377002" y="5575719"/>
                  </a:cubicBezTo>
                  <a:lnTo>
                    <a:pt x="1406328" y="5582649"/>
                  </a:lnTo>
                  <a:cubicBezTo>
                    <a:pt x="1425825" y="5587757"/>
                    <a:pt x="1445490" y="5590939"/>
                    <a:pt x="1465060" y="5594909"/>
                  </a:cubicBezTo>
                  <a:cubicBezTo>
                    <a:pt x="1484652" y="5599231"/>
                    <a:pt x="1504324" y="5601952"/>
                    <a:pt x="1523881" y="5605105"/>
                  </a:cubicBezTo>
                  <a:cubicBezTo>
                    <a:pt x="1533660" y="5606682"/>
                    <a:pt x="1543460" y="5608613"/>
                    <a:pt x="1553325" y="5609865"/>
                  </a:cubicBezTo>
                  <a:lnTo>
                    <a:pt x="1582813" y="5613593"/>
                  </a:lnTo>
                  <a:lnTo>
                    <a:pt x="1612301" y="5617321"/>
                  </a:lnTo>
                  <a:lnTo>
                    <a:pt x="1641863" y="5619910"/>
                  </a:lnTo>
                  <a:cubicBezTo>
                    <a:pt x="1799348" y="5633940"/>
                    <a:pt x="1957913" y="5625770"/>
                    <a:pt x="2117508" y="5595156"/>
                  </a:cubicBezTo>
                  <a:cubicBezTo>
                    <a:pt x="2277124" y="5564895"/>
                    <a:pt x="2437004" y="5512449"/>
                    <a:pt x="2597368" y="5447381"/>
                  </a:cubicBezTo>
                  <a:cubicBezTo>
                    <a:pt x="2757791" y="5382096"/>
                    <a:pt x="2918855" y="5304464"/>
                    <a:pt x="3082968" y="5223245"/>
                  </a:cubicBezTo>
                  <a:lnTo>
                    <a:pt x="3334855" y="5097383"/>
                  </a:lnTo>
                  <a:cubicBezTo>
                    <a:pt x="3423528" y="5054142"/>
                    <a:pt x="3511773" y="5013798"/>
                    <a:pt x="3599509" y="4976217"/>
                  </a:cubicBezTo>
                  <a:cubicBezTo>
                    <a:pt x="3774960" y="4900701"/>
                    <a:pt x="3948276" y="4837481"/>
                    <a:pt x="4112002" y="4766359"/>
                  </a:cubicBezTo>
                  <a:cubicBezTo>
                    <a:pt x="4193972" y="4730827"/>
                    <a:pt x="4273429" y="4692997"/>
                    <a:pt x="4348983" y="4649833"/>
                  </a:cubicBezTo>
                  <a:cubicBezTo>
                    <a:pt x="4424508" y="4606778"/>
                    <a:pt x="4496050" y="4558250"/>
                    <a:pt x="4560505" y="4501564"/>
                  </a:cubicBezTo>
                  <a:cubicBezTo>
                    <a:pt x="4625198" y="4445289"/>
                    <a:pt x="4682991" y="4381021"/>
                    <a:pt x="4731963" y="4309870"/>
                  </a:cubicBezTo>
                  <a:cubicBezTo>
                    <a:pt x="4781043" y="4238747"/>
                    <a:pt x="4821275" y="4160848"/>
                    <a:pt x="4852344" y="4078640"/>
                  </a:cubicBezTo>
                  <a:lnTo>
                    <a:pt x="4863972" y="4047790"/>
                  </a:lnTo>
                  <a:lnTo>
                    <a:pt x="4874144" y="4016320"/>
                  </a:lnTo>
                  <a:lnTo>
                    <a:pt x="4884127" y="3984682"/>
                  </a:lnTo>
                  <a:cubicBezTo>
                    <a:pt x="4887242" y="3973925"/>
                    <a:pt x="4889981" y="3962835"/>
                    <a:pt x="4892800" y="3951883"/>
                  </a:cubicBezTo>
                  <a:lnTo>
                    <a:pt x="4909526" y="3886001"/>
                  </a:lnTo>
                  <a:lnTo>
                    <a:pt x="4917687" y="3852948"/>
                  </a:lnTo>
                  <a:lnTo>
                    <a:pt x="4921768" y="3836422"/>
                  </a:lnTo>
                  <a:lnTo>
                    <a:pt x="4924845" y="3819742"/>
                  </a:lnTo>
                  <a:cubicBezTo>
                    <a:pt x="4933092" y="3775120"/>
                    <a:pt x="4941231" y="3730469"/>
                    <a:pt x="4948230" y="3685744"/>
                  </a:cubicBezTo>
                  <a:cubicBezTo>
                    <a:pt x="4953579" y="3640694"/>
                    <a:pt x="4958249" y="3595577"/>
                    <a:pt x="4962782" y="3550540"/>
                  </a:cubicBezTo>
                  <a:cubicBezTo>
                    <a:pt x="4976580" y="3369692"/>
                    <a:pt x="4965812" y="3187942"/>
                    <a:pt x="4939468" y="3010249"/>
                  </a:cubicBezTo>
                  <a:cubicBezTo>
                    <a:pt x="4912965" y="2832281"/>
                    <a:pt x="4870237" y="2658196"/>
                    <a:pt x="4816901" y="2488224"/>
                  </a:cubicBezTo>
                  <a:cubicBezTo>
                    <a:pt x="4810197" y="2466954"/>
                    <a:pt x="4803984" y="2445582"/>
                    <a:pt x="4797005" y="2424470"/>
                  </a:cubicBezTo>
                  <a:cubicBezTo>
                    <a:pt x="4789399" y="2403537"/>
                    <a:pt x="4781686" y="2382574"/>
                    <a:pt x="4774433" y="2361620"/>
                  </a:cubicBezTo>
                  <a:lnTo>
                    <a:pt x="4752459" y="2298700"/>
                  </a:lnTo>
                  <a:lnTo>
                    <a:pt x="4728083" y="2236526"/>
                  </a:lnTo>
                  <a:cubicBezTo>
                    <a:pt x="4719957" y="2215802"/>
                    <a:pt x="4712352" y="2194869"/>
                    <a:pt x="4704471" y="2174095"/>
                  </a:cubicBezTo>
                  <a:lnTo>
                    <a:pt x="4678399" y="2112626"/>
                  </a:lnTo>
                  <a:lnTo>
                    <a:pt x="4652601" y="2050999"/>
                  </a:lnTo>
                  <a:cubicBezTo>
                    <a:pt x="4643711" y="2030533"/>
                    <a:pt x="4633616" y="2010672"/>
                    <a:pt x="4624205" y="1990415"/>
                  </a:cubicBezTo>
                  <a:lnTo>
                    <a:pt x="4595398" y="1930069"/>
                  </a:lnTo>
                  <a:cubicBezTo>
                    <a:pt x="4585714" y="1909969"/>
                    <a:pt x="4574413" y="1890713"/>
                    <a:pt x="4563827" y="1870952"/>
                  </a:cubicBezTo>
                  <a:lnTo>
                    <a:pt x="4531433" y="1812311"/>
                  </a:lnTo>
                  <a:lnTo>
                    <a:pt x="4523315" y="1797616"/>
                  </a:lnTo>
                  <a:lnTo>
                    <a:pt x="4514482" y="1783425"/>
                  </a:lnTo>
                  <a:lnTo>
                    <a:pt x="4496845" y="1754936"/>
                  </a:lnTo>
                  <a:lnTo>
                    <a:pt x="4461463" y="1697929"/>
                  </a:lnTo>
                  <a:lnTo>
                    <a:pt x="4452660" y="1683629"/>
                  </a:lnTo>
                  <a:lnTo>
                    <a:pt x="4443141" y="1669834"/>
                  </a:lnTo>
                  <a:lnTo>
                    <a:pt x="4424241" y="1642166"/>
                  </a:lnTo>
                  <a:cubicBezTo>
                    <a:pt x="4399005" y="1605265"/>
                    <a:pt x="4374512" y="1567751"/>
                    <a:pt x="4346886" y="1532412"/>
                  </a:cubicBezTo>
                  <a:cubicBezTo>
                    <a:pt x="4240477" y="1388328"/>
                    <a:pt x="4120362" y="1253437"/>
                    <a:pt x="3985497" y="1134649"/>
                  </a:cubicBezTo>
                  <a:cubicBezTo>
                    <a:pt x="3850799" y="1015675"/>
                    <a:pt x="3702920" y="911715"/>
                    <a:pt x="3545665" y="825877"/>
                  </a:cubicBezTo>
                  <a:lnTo>
                    <a:pt x="3486190" y="794756"/>
                  </a:lnTo>
                  <a:cubicBezTo>
                    <a:pt x="3466181" y="784640"/>
                    <a:pt x="3446893" y="773560"/>
                    <a:pt x="3426182" y="764765"/>
                  </a:cubicBezTo>
                  <a:lnTo>
                    <a:pt x="3365044" y="737255"/>
                  </a:lnTo>
                  <a:lnTo>
                    <a:pt x="3334529" y="723514"/>
                  </a:lnTo>
                  <a:cubicBezTo>
                    <a:pt x="3324394" y="718943"/>
                    <a:pt x="3314287" y="714265"/>
                    <a:pt x="3303733" y="710395"/>
                  </a:cubicBezTo>
                  <a:cubicBezTo>
                    <a:pt x="3262013" y="694346"/>
                    <a:pt x="3220711" y="677599"/>
                    <a:pt x="3179033" y="662259"/>
                  </a:cubicBezTo>
                  <a:lnTo>
                    <a:pt x="3052408" y="620447"/>
                  </a:lnTo>
                  <a:lnTo>
                    <a:pt x="2924325" y="584505"/>
                  </a:lnTo>
                  <a:cubicBezTo>
                    <a:pt x="2903106" y="578471"/>
                    <a:pt x="2881119" y="574434"/>
                    <a:pt x="2859667" y="569266"/>
                  </a:cubicBezTo>
                  <a:lnTo>
                    <a:pt x="2795226" y="554085"/>
                  </a:lnTo>
                  <a:cubicBezTo>
                    <a:pt x="2774078" y="548652"/>
                    <a:pt x="2751709" y="544744"/>
                    <a:pt x="2729702" y="540354"/>
                  </a:cubicBezTo>
                  <a:lnTo>
                    <a:pt x="2663758" y="527322"/>
                  </a:lnTo>
                  <a:lnTo>
                    <a:pt x="2630927" y="520495"/>
                  </a:lnTo>
                  <a:lnTo>
                    <a:pt x="2597965" y="515024"/>
                  </a:lnTo>
                  <a:cubicBezTo>
                    <a:pt x="2575970" y="511449"/>
                    <a:pt x="2554112" y="507795"/>
                    <a:pt x="2532205" y="503895"/>
                  </a:cubicBezTo>
                  <a:cubicBezTo>
                    <a:pt x="2357016" y="475037"/>
                    <a:pt x="2182954" y="456682"/>
                    <a:pt x="2010064" y="452552"/>
                  </a:cubicBezTo>
                  <a:cubicBezTo>
                    <a:pt x="1837255" y="448558"/>
                    <a:pt x="1665388" y="457916"/>
                    <a:pt x="1494552" y="485055"/>
                  </a:cubicBezTo>
                  <a:cubicBezTo>
                    <a:pt x="1452133" y="492816"/>
                    <a:pt x="1409569" y="501117"/>
                    <a:pt x="1366896" y="509389"/>
                  </a:cubicBezTo>
                  <a:cubicBezTo>
                    <a:pt x="1324862" y="520035"/>
                    <a:pt x="1282333" y="529505"/>
                    <a:pt x="1240175" y="541045"/>
                  </a:cubicBezTo>
                  <a:lnTo>
                    <a:pt x="1177438" y="560170"/>
                  </a:lnTo>
                  <a:lnTo>
                    <a:pt x="1145987" y="569826"/>
                  </a:lnTo>
                  <a:lnTo>
                    <a:pt x="1130315" y="574669"/>
                  </a:lnTo>
                  <a:lnTo>
                    <a:pt x="1114873" y="580384"/>
                  </a:lnTo>
                  <a:lnTo>
                    <a:pt x="1052839" y="602943"/>
                  </a:lnTo>
                  <a:cubicBezTo>
                    <a:pt x="1032151" y="610499"/>
                    <a:pt x="1011255" y="617535"/>
                    <a:pt x="991135" y="626866"/>
                  </a:cubicBezTo>
                  <a:lnTo>
                    <a:pt x="930179" y="653191"/>
                  </a:lnTo>
                  <a:cubicBezTo>
                    <a:pt x="909850" y="662002"/>
                    <a:pt x="889443" y="670676"/>
                    <a:pt x="869768" y="680937"/>
                  </a:cubicBezTo>
                  <a:lnTo>
                    <a:pt x="810085" y="710734"/>
                  </a:lnTo>
                  <a:cubicBezTo>
                    <a:pt x="790331" y="720859"/>
                    <a:pt x="770124" y="730514"/>
                    <a:pt x="751220" y="741794"/>
                  </a:cubicBezTo>
                  <a:cubicBezTo>
                    <a:pt x="673929" y="784955"/>
                    <a:pt x="598827" y="830326"/>
                    <a:pt x="532669" y="881688"/>
                  </a:cubicBezTo>
                  <a:cubicBezTo>
                    <a:pt x="464226" y="931625"/>
                    <a:pt x="406969" y="988270"/>
                    <a:pt x="354185" y="1050286"/>
                  </a:cubicBezTo>
                  <a:lnTo>
                    <a:pt x="315980" y="1098125"/>
                  </a:lnTo>
                  <a:lnTo>
                    <a:pt x="280345" y="1149782"/>
                  </a:lnTo>
                  <a:cubicBezTo>
                    <a:pt x="268144" y="1166335"/>
                    <a:pt x="257438" y="1185955"/>
                    <a:pt x="245890" y="1203959"/>
                  </a:cubicBezTo>
                  <a:cubicBezTo>
                    <a:pt x="234552" y="1222481"/>
                    <a:pt x="223171" y="1240298"/>
                    <a:pt x="212162" y="1260184"/>
                  </a:cubicBezTo>
                  <a:cubicBezTo>
                    <a:pt x="168299" y="1337574"/>
                    <a:pt x="125055" y="1419360"/>
                    <a:pt x="80716" y="1502476"/>
                  </a:cubicBezTo>
                  <a:lnTo>
                    <a:pt x="0" y="1648841"/>
                  </a:lnTo>
                  <a:lnTo>
                    <a:pt x="0" y="954863"/>
                  </a:lnTo>
                  <a:lnTo>
                    <a:pt x="43491" y="895513"/>
                  </a:lnTo>
                  <a:cubicBezTo>
                    <a:pt x="59888" y="874984"/>
                    <a:pt x="77014" y="854766"/>
                    <a:pt x="93923" y="834489"/>
                  </a:cubicBezTo>
                  <a:cubicBezTo>
                    <a:pt x="163245" y="754880"/>
                    <a:pt x="240806" y="679565"/>
                    <a:pt x="323465" y="617671"/>
                  </a:cubicBezTo>
                  <a:cubicBezTo>
                    <a:pt x="405002" y="553042"/>
                    <a:pt x="490132" y="499230"/>
                    <a:pt x="574777" y="446794"/>
                  </a:cubicBezTo>
                  <a:cubicBezTo>
                    <a:pt x="595733" y="433050"/>
                    <a:pt x="617442" y="421248"/>
                    <a:pt x="638943" y="408925"/>
                  </a:cubicBezTo>
                  <a:lnTo>
                    <a:pt x="703505" y="371742"/>
                  </a:lnTo>
                  <a:cubicBezTo>
                    <a:pt x="724798" y="358900"/>
                    <a:pt x="747120" y="347842"/>
                    <a:pt x="769262" y="336154"/>
                  </a:cubicBezTo>
                  <a:lnTo>
                    <a:pt x="835552" y="301173"/>
                  </a:lnTo>
                  <a:cubicBezTo>
                    <a:pt x="857427" y="289183"/>
                    <a:pt x="880470" y="278896"/>
                    <a:pt x="902979" y="268004"/>
                  </a:cubicBezTo>
                  <a:lnTo>
                    <a:pt x="971127" y="235607"/>
                  </a:lnTo>
                  <a:lnTo>
                    <a:pt x="988238" y="227556"/>
                  </a:lnTo>
                  <a:lnTo>
                    <a:pt x="1005744" y="220191"/>
                  </a:lnTo>
                  <a:lnTo>
                    <a:pt x="1040729" y="205569"/>
                  </a:lnTo>
                  <a:lnTo>
                    <a:pt x="1110835" y="176248"/>
                  </a:lnTo>
                  <a:cubicBezTo>
                    <a:pt x="1157999" y="157703"/>
                    <a:pt x="1206322" y="141323"/>
                    <a:pt x="1254256" y="123796"/>
                  </a:cubicBezTo>
                  <a:cubicBezTo>
                    <a:pt x="1302938" y="108671"/>
                    <a:pt x="1352074" y="94017"/>
                    <a:pt x="1401310" y="79852"/>
                  </a:cubicBezTo>
                  <a:cubicBezTo>
                    <a:pt x="1599497" y="26774"/>
                    <a:pt x="1806373" y="-329"/>
                    <a:pt x="2011811" y="4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61" name="Freeform: Shape 60">
              <a:extLst>
                <a:ext uri="{FF2B5EF4-FFF2-40B4-BE49-F238E27FC236}">
                  <a16:creationId xmlns:a16="http://schemas.microsoft.com/office/drawing/2014/main" id="{E8E52B89-3199-CBE5-8B9D-603E754A7CD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0" y="297400"/>
              <a:ext cx="5215811" cy="6107388"/>
            </a:xfrm>
            <a:custGeom>
              <a:avLst/>
              <a:gdLst>
                <a:gd name="connsiteX0" fmla="*/ 1869139 w 5215811"/>
                <a:gd name="connsiteY0" fmla="*/ 9 h 6107388"/>
                <a:gd name="connsiteX1" fmla="*/ 2791149 w 5215811"/>
                <a:gd name="connsiteY1" fmla="*/ 130229 h 6107388"/>
                <a:gd name="connsiteX2" fmla="*/ 4760307 w 5215811"/>
                <a:gd name="connsiteY2" fmla="*/ 1608408 h 6107388"/>
                <a:gd name="connsiteX3" fmla="*/ 5108574 w 5215811"/>
                <a:gd name="connsiteY3" fmla="*/ 4050383 h 6107388"/>
                <a:gd name="connsiteX4" fmla="*/ 3434916 w 5215811"/>
                <a:gd name="connsiteY4" fmla="*/ 5503134 h 6107388"/>
                <a:gd name="connsiteX5" fmla="*/ 1137841 w 5215811"/>
                <a:gd name="connsiteY5" fmla="*/ 6033968 h 6107388"/>
                <a:gd name="connsiteX6" fmla="*/ 217555 w 5215811"/>
                <a:gd name="connsiteY6" fmla="*/ 5598945 h 6107388"/>
                <a:gd name="connsiteX7" fmla="*/ 0 w 5215811"/>
                <a:gd name="connsiteY7" fmla="*/ 5419622 h 6107388"/>
                <a:gd name="connsiteX8" fmla="*/ 0 w 5215811"/>
                <a:gd name="connsiteY8" fmla="*/ 4571683 h 6107388"/>
                <a:gd name="connsiteX9" fmla="*/ 18056 w 5215811"/>
                <a:gd name="connsiteY9" fmla="*/ 4599282 h 6107388"/>
                <a:gd name="connsiteX10" fmla="*/ 358324 w 5215811"/>
                <a:gd name="connsiteY10" fmla="*/ 4988154 h 6107388"/>
                <a:gd name="connsiteX11" fmla="*/ 1282741 w 5215811"/>
                <a:gd name="connsiteY11" fmla="*/ 5493193 h 6107388"/>
                <a:gd name="connsiteX12" fmla="*/ 2172794 w 5215811"/>
                <a:gd name="connsiteY12" fmla="*/ 5470630 h 6107388"/>
                <a:gd name="connsiteX13" fmla="*/ 3146893 w 5215811"/>
                <a:gd name="connsiteY13" fmla="*/ 5016296 h 6107388"/>
                <a:gd name="connsiteX14" fmla="*/ 3574114 w 5215811"/>
                <a:gd name="connsiteY14" fmla="*/ 4791124 h 6107388"/>
                <a:gd name="connsiteX15" fmla="*/ 4244948 w 5215811"/>
                <a:gd name="connsiteY15" fmla="*/ 4392664 h 6107388"/>
                <a:gd name="connsiteX16" fmla="*/ 4556385 w 5215811"/>
                <a:gd name="connsiteY16" fmla="*/ 3902656 h 6107388"/>
                <a:gd name="connsiteX17" fmla="*/ 4616354 w 5215811"/>
                <a:gd name="connsiteY17" fmla="*/ 2851680 h 6107388"/>
                <a:gd name="connsiteX18" fmla="*/ 4269266 w 5215811"/>
                <a:gd name="connsiteY18" fmla="*/ 1889625 h 6107388"/>
                <a:gd name="connsiteX19" fmla="*/ 2645976 w 5215811"/>
                <a:gd name="connsiteY19" fmla="*/ 671162 h 6107388"/>
                <a:gd name="connsiteX20" fmla="*/ 1648930 w 5215811"/>
                <a:gd name="connsiteY20" fmla="*/ 573017 h 6107388"/>
                <a:gd name="connsiteX21" fmla="*/ 771768 w 5215811"/>
                <a:gd name="connsiteY21" fmla="*/ 865882 h 6107388"/>
                <a:gd name="connsiteX22" fmla="*/ 433617 w 5215811"/>
                <a:gd name="connsiteY22" fmla="*/ 1119441 h 6107388"/>
                <a:gd name="connsiteX23" fmla="*/ 200571 w 5215811"/>
                <a:gd name="connsiteY23" fmla="*/ 1486480 h 6107388"/>
                <a:gd name="connsiteX24" fmla="*/ 47077 w 5215811"/>
                <a:gd name="connsiteY24" fmla="*/ 1753604 h 6107388"/>
                <a:gd name="connsiteX25" fmla="*/ 0 w 5215811"/>
                <a:gd name="connsiteY25" fmla="*/ 1831655 h 6107388"/>
                <a:gd name="connsiteX26" fmla="*/ 0 w 5215811"/>
                <a:gd name="connsiteY26" fmla="*/ 751112 h 6107388"/>
                <a:gd name="connsiteX27" fmla="*/ 6994 w 5215811"/>
                <a:gd name="connsiteY27" fmla="*/ 742614 h 6107388"/>
                <a:gd name="connsiteX28" fmla="*/ 484047 w 5215811"/>
                <a:gd name="connsiteY28" fmla="*/ 378777 h 6107388"/>
                <a:gd name="connsiteX29" fmla="*/ 1869139 w 5215811"/>
                <a:gd name="connsiteY29" fmla="*/ 9 h 61073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</a:cxnLst>
              <a:rect l="l" t="t" r="r" b="b"/>
              <a:pathLst>
                <a:path w="5215811" h="6107388">
                  <a:moveTo>
                    <a:pt x="1869139" y="9"/>
                  </a:moveTo>
                  <a:cubicBezTo>
                    <a:pt x="2160924" y="-706"/>
                    <a:pt x="2465752" y="43039"/>
                    <a:pt x="2791149" y="130229"/>
                  </a:cubicBezTo>
                  <a:cubicBezTo>
                    <a:pt x="3651198" y="360678"/>
                    <a:pt x="4339884" y="907924"/>
                    <a:pt x="4760307" y="1608408"/>
                  </a:cubicBezTo>
                  <a:cubicBezTo>
                    <a:pt x="5188180" y="2321320"/>
                    <a:pt x="5338357" y="3192822"/>
                    <a:pt x="5108574" y="4050383"/>
                  </a:cubicBezTo>
                  <a:cubicBezTo>
                    <a:pt x="4880820" y="4900373"/>
                    <a:pt x="4152841" y="5098512"/>
                    <a:pt x="3434916" y="5503134"/>
                  </a:cubicBezTo>
                  <a:cubicBezTo>
                    <a:pt x="2717099" y="5907783"/>
                    <a:pt x="2005568" y="6266474"/>
                    <a:pt x="1137841" y="6033968"/>
                  </a:cubicBezTo>
                  <a:cubicBezTo>
                    <a:pt x="783079" y="5938910"/>
                    <a:pt x="479573" y="5790114"/>
                    <a:pt x="217555" y="5598945"/>
                  </a:cubicBezTo>
                  <a:lnTo>
                    <a:pt x="0" y="5419622"/>
                  </a:lnTo>
                  <a:lnTo>
                    <a:pt x="0" y="4571683"/>
                  </a:lnTo>
                  <a:lnTo>
                    <a:pt x="18056" y="4599282"/>
                  </a:lnTo>
                  <a:cubicBezTo>
                    <a:pt x="124071" y="4746782"/>
                    <a:pt x="237002" y="4875718"/>
                    <a:pt x="358324" y="4988154"/>
                  </a:cubicBezTo>
                  <a:cubicBezTo>
                    <a:pt x="621323" y="5231809"/>
                    <a:pt x="923667" y="5396979"/>
                    <a:pt x="1282741" y="5493193"/>
                  </a:cubicBezTo>
                  <a:cubicBezTo>
                    <a:pt x="1573894" y="5571207"/>
                    <a:pt x="1856732" y="5563878"/>
                    <a:pt x="2172794" y="5470630"/>
                  </a:cubicBezTo>
                  <a:cubicBezTo>
                    <a:pt x="2498985" y="5374183"/>
                    <a:pt x="2832844" y="5193315"/>
                    <a:pt x="3146893" y="5016296"/>
                  </a:cubicBezTo>
                  <a:cubicBezTo>
                    <a:pt x="3293538" y="4933641"/>
                    <a:pt x="3436182" y="4861160"/>
                    <a:pt x="3574114" y="4791124"/>
                  </a:cubicBezTo>
                  <a:cubicBezTo>
                    <a:pt x="3841238" y="4655550"/>
                    <a:pt x="4071901" y="4538375"/>
                    <a:pt x="4244948" y="4392664"/>
                  </a:cubicBezTo>
                  <a:cubicBezTo>
                    <a:pt x="4405844" y="4257259"/>
                    <a:pt x="4501845" y="4106204"/>
                    <a:pt x="4556385" y="3902656"/>
                  </a:cubicBezTo>
                  <a:cubicBezTo>
                    <a:pt x="4649063" y="3556776"/>
                    <a:pt x="4669271" y="3203187"/>
                    <a:pt x="4616354" y="2851680"/>
                  </a:cubicBezTo>
                  <a:cubicBezTo>
                    <a:pt x="4565198" y="2511774"/>
                    <a:pt x="4448474" y="2188147"/>
                    <a:pt x="4269266" y="1889625"/>
                  </a:cubicBezTo>
                  <a:cubicBezTo>
                    <a:pt x="3907781" y="1287586"/>
                    <a:pt x="3331245" y="854780"/>
                    <a:pt x="2645976" y="671162"/>
                  </a:cubicBezTo>
                  <a:cubicBezTo>
                    <a:pt x="2278249" y="572630"/>
                    <a:pt x="1952074" y="540526"/>
                    <a:pt x="1648930" y="573017"/>
                  </a:cubicBezTo>
                  <a:cubicBezTo>
                    <a:pt x="1351746" y="604901"/>
                    <a:pt x="1064785" y="700731"/>
                    <a:pt x="771768" y="865882"/>
                  </a:cubicBezTo>
                  <a:cubicBezTo>
                    <a:pt x="568061" y="980657"/>
                    <a:pt x="486465" y="1058486"/>
                    <a:pt x="433617" y="1119441"/>
                  </a:cubicBezTo>
                  <a:cubicBezTo>
                    <a:pt x="358307" y="1206256"/>
                    <a:pt x="292149" y="1323808"/>
                    <a:pt x="200571" y="1486480"/>
                  </a:cubicBezTo>
                  <a:cubicBezTo>
                    <a:pt x="156644" y="1564432"/>
                    <a:pt x="106654" y="1653214"/>
                    <a:pt x="47077" y="1753604"/>
                  </a:cubicBezTo>
                  <a:lnTo>
                    <a:pt x="0" y="1831655"/>
                  </a:lnTo>
                  <a:lnTo>
                    <a:pt x="0" y="751112"/>
                  </a:lnTo>
                  <a:lnTo>
                    <a:pt x="6994" y="742614"/>
                  </a:lnTo>
                  <a:cubicBezTo>
                    <a:pt x="117721" y="617683"/>
                    <a:pt x="259696" y="505222"/>
                    <a:pt x="484047" y="378777"/>
                  </a:cubicBezTo>
                  <a:cubicBezTo>
                    <a:pt x="932751" y="125890"/>
                    <a:pt x="1382831" y="1200"/>
                    <a:pt x="1869139" y="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62" name="Freeform: Shape 61">
              <a:extLst>
                <a:ext uri="{FF2B5EF4-FFF2-40B4-BE49-F238E27FC236}">
                  <a16:creationId xmlns:a16="http://schemas.microsoft.com/office/drawing/2014/main" id="{D1226738-AFBA-C26F-FF12-A1DC90B09F0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1" y="319367"/>
              <a:ext cx="5217956" cy="6100079"/>
            </a:xfrm>
            <a:custGeom>
              <a:avLst/>
              <a:gdLst>
                <a:gd name="connsiteX0" fmla="*/ 1951393 w 5217956"/>
                <a:gd name="connsiteY0" fmla="*/ 82 h 6100079"/>
                <a:gd name="connsiteX1" fmla="*/ 2855177 w 5217956"/>
                <a:gd name="connsiteY1" fmla="*/ 125419 h 6100079"/>
                <a:gd name="connsiteX2" fmla="*/ 4779341 w 5217956"/>
                <a:gd name="connsiteY2" fmla="*/ 1591542 h 6100079"/>
                <a:gd name="connsiteX3" fmla="*/ 5108573 w 5217956"/>
                <a:gd name="connsiteY3" fmla="*/ 4028416 h 6100079"/>
                <a:gd name="connsiteX4" fmla="*/ 3459358 w 5217956"/>
                <a:gd name="connsiteY4" fmla="*/ 5487716 h 6100079"/>
                <a:gd name="connsiteX5" fmla="*/ 1203274 w 5217956"/>
                <a:gd name="connsiteY5" fmla="*/ 6029534 h 6100079"/>
                <a:gd name="connsiteX6" fmla="*/ 59920 w 5217956"/>
                <a:gd name="connsiteY6" fmla="*/ 5396467 h 6100079"/>
                <a:gd name="connsiteX7" fmla="*/ 0 w 5217956"/>
                <a:gd name="connsiteY7" fmla="*/ 5333382 h 6100079"/>
                <a:gd name="connsiteX8" fmla="*/ 0 w 5217956"/>
                <a:gd name="connsiteY8" fmla="*/ 4205833 h 6100079"/>
                <a:gd name="connsiteX9" fmla="*/ 58036 w 5217956"/>
                <a:gd name="connsiteY9" fmla="*/ 4310048 h 6100079"/>
                <a:gd name="connsiteX10" fmla="*/ 520779 w 5217956"/>
                <a:gd name="connsiteY10" fmla="*/ 4907591 h 6100079"/>
                <a:gd name="connsiteX11" fmla="*/ 1377154 w 5217956"/>
                <a:gd name="connsiteY11" fmla="*/ 5380604 h 6100079"/>
                <a:gd name="connsiteX12" fmla="*/ 3123340 w 5217956"/>
                <a:gd name="connsiteY12" fmla="*/ 4905715 h 6100079"/>
                <a:gd name="connsiteX13" fmla="*/ 3547863 w 5217956"/>
                <a:gd name="connsiteY13" fmla="*/ 4676342 h 6100079"/>
                <a:gd name="connsiteX14" fmla="*/ 4186753 w 5217956"/>
                <a:gd name="connsiteY14" fmla="*/ 4289376 h 6100079"/>
                <a:gd name="connsiteX15" fmla="*/ 4459565 w 5217956"/>
                <a:gd name="connsiteY15" fmla="*/ 3854399 h 6100079"/>
                <a:gd name="connsiteX16" fmla="*/ 4521015 w 5217956"/>
                <a:gd name="connsiteY16" fmla="*/ 2849377 h 6100079"/>
                <a:gd name="connsiteX17" fmla="*/ 4199723 w 5217956"/>
                <a:gd name="connsiteY17" fmla="*/ 1931213 h 6100079"/>
                <a:gd name="connsiteX18" fmla="*/ 2681217 w 5217956"/>
                <a:gd name="connsiteY18" fmla="*/ 774211 h 6100079"/>
                <a:gd name="connsiteX19" fmla="*/ 926547 w 5217956"/>
                <a:gd name="connsiteY19" fmla="*/ 967112 h 6100079"/>
                <a:gd name="connsiteX20" fmla="*/ 622677 w 5217956"/>
                <a:gd name="connsiteY20" fmla="*/ 1197863 h 6100079"/>
                <a:gd name="connsiteX21" fmla="*/ 404892 w 5217956"/>
                <a:gd name="connsiteY21" fmla="*/ 1547314 h 6100079"/>
                <a:gd name="connsiteX22" fmla="*/ 40135 w 5217956"/>
                <a:gd name="connsiteY22" fmla="*/ 2159090 h 6100079"/>
                <a:gd name="connsiteX23" fmla="*/ 0 w 5217956"/>
                <a:gd name="connsiteY23" fmla="*/ 2219367 h 6100079"/>
                <a:gd name="connsiteX24" fmla="*/ 0 w 5217956"/>
                <a:gd name="connsiteY24" fmla="*/ 915659 h 6100079"/>
                <a:gd name="connsiteX25" fmla="*/ 58609 w 5217956"/>
                <a:gd name="connsiteY25" fmla="*/ 828051 h 6100079"/>
                <a:gd name="connsiteX26" fmla="*/ 590688 w 5217956"/>
                <a:gd name="connsiteY26" fmla="*/ 385385 h 6100079"/>
                <a:gd name="connsiteX27" fmla="*/ 1951393 w 5217956"/>
                <a:gd name="connsiteY27" fmla="*/ 82 h 61000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</a:cxnLst>
              <a:rect l="l" t="t" r="r" b="b"/>
              <a:pathLst>
                <a:path w="5217956" h="6100079">
                  <a:moveTo>
                    <a:pt x="1951393" y="82"/>
                  </a:moveTo>
                  <a:cubicBezTo>
                    <a:pt x="2237631" y="-2119"/>
                    <a:pt x="2536431" y="40011"/>
                    <a:pt x="2855177" y="125419"/>
                  </a:cubicBezTo>
                  <a:cubicBezTo>
                    <a:pt x="3697704" y="351173"/>
                    <a:pt x="4370490" y="894159"/>
                    <a:pt x="4779341" y="1591542"/>
                  </a:cubicBezTo>
                  <a:cubicBezTo>
                    <a:pt x="5195534" y="2301324"/>
                    <a:pt x="5338356" y="3170855"/>
                    <a:pt x="5108573" y="4028416"/>
                  </a:cubicBezTo>
                  <a:cubicBezTo>
                    <a:pt x="4880819" y="4878406"/>
                    <a:pt x="4165603" y="5079965"/>
                    <a:pt x="3459358" y="5487716"/>
                  </a:cubicBezTo>
                  <a:cubicBezTo>
                    <a:pt x="2753114" y="5895466"/>
                    <a:pt x="2053264" y="6257288"/>
                    <a:pt x="1203274" y="6029534"/>
                  </a:cubicBezTo>
                  <a:cubicBezTo>
                    <a:pt x="739884" y="5905369"/>
                    <a:pt x="366399" y="5685345"/>
                    <a:pt x="59920" y="5396467"/>
                  </a:cubicBezTo>
                  <a:lnTo>
                    <a:pt x="0" y="5333382"/>
                  </a:lnTo>
                  <a:lnTo>
                    <a:pt x="0" y="4205833"/>
                  </a:lnTo>
                  <a:lnTo>
                    <a:pt x="58036" y="4310048"/>
                  </a:lnTo>
                  <a:cubicBezTo>
                    <a:pt x="197935" y="4550245"/>
                    <a:pt x="350594" y="4747142"/>
                    <a:pt x="520779" y="4907591"/>
                  </a:cubicBezTo>
                  <a:cubicBezTo>
                    <a:pt x="763600" y="5136565"/>
                    <a:pt x="1043821" y="5291288"/>
                    <a:pt x="1377154" y="5380604"/>
                  </a:cubicBezTo>
                  <a:cubicBezTo>
                    <a:pt x="1963029" y="5537589"/>
                    <a:pt x="2470519" y="5282804"/>
                    <a:pt x="3123340" y="4905715"/>
                  </a:cubicBezTo>
                  <a:cubicBezTo>
                    <a:pt x="3269800" y="4821157"/>
                    <a:pt x="3411134" y="4747512"/>
                    <a:pt x="3547863" y="4676342"/>
                  </a:cubicBezTo>
                  <a:cubicBezTo>
                    <a:pt x="3804497" y="4542710"/>
                    <a:pt x="4026085" y="4427393"/>
                    <a:pt x="4186753" y="4289376"/>
                  </a:cubicBezTo>
                  <a:cubicBezTo>
                    <a:pt x="4329009" y="4167293"/>
                    <a:pt x="4410589" y="4037181"/>
                    <a:pt x="4459565" y="3854399"/>
                  </a:cubicBezTo>
                  <a:cubicBezTo>
                    <a:pt x="4548302" y="3523229"/>
                    <a:pt x="4568981" y="3185183"/>
                    <a:pt x="4521015" y="2849377"/>
                  </a:cubicBezTo>
                  <a:cubicBezTo>
                    <a:pt x="4474709" y="2524680"/>
                    <a:pt x="4366564" y="2215756"/>
                    <a:pt x="4199723" y="1931213"/>
                  </a:cubicBezTo>
                  <a:cubicBezTo>
                    <a:pt x="3863270" y="1357325"/>
                    <a:pt x="3323982" y="946439"/>
                    <a:pt x="2681217" y="774211"/>
                  </a:cubicBezTo>
                  <a:cubicBezTo>
                    <a:pt x="2001139" y="591984"/>
                    <a:pt x="1476322" y="649699"/>
                    <a:pt x="926547" y="967112"/>
                  </a:cubicBezTo>
                  <a:cubicBezTo>
                    <a:pt x="740730" y="1074393"/>
                    <a:pt x="668642" y="1143989"/>
                    <a:pt x="622677" y="1197863"/>
                  </a:cubicBezTo>
                  <a:cubicBezTo>
                    <a:pt x="555599" y="1276450"/>
                    <a:pt x="492360" y="1390031"/>
                    <a:pt x="404892" y="1547314"/>
                  </a:cubicBezTo>
                  <a:cubicBezTo>
                    <a:pt x="317047" y="1705133"/>
                    <a:pt x="204816" y="1906756"/>
                    <a:pt x="40135" y="2159090"/>
                  </a:cubicBezTo>
                  <a:lnTo>
                    <a:pt x="0" y="2219367"/>
                  </a:lnTo>
                  <a:lnTo>
                    <a:pt x="0" y="915659"/>
                  </a:lnTo>
                  <a:lnTo>
                    <a:pt x="58609" y="828051"/>
                  </a:lnTo>
                  <a:cubicBezTo>
                    <a:pt x="177453" y="670481"/>
                    <a:pt x="325846" y="538291"/>
                    <a:pt x="590688" y="385385"/>
                  </a:cubicBezTo>
                  <a:cubicBezTo>
                    <a:pt x="1032158" y="130559"/>
                    <a:pt x="1474329" y="3750"/>
                    <a:pt x="1951393" y="8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63" name="Freeform: Shape 62">
              <a:extLst>
                <a:ext uri="{FF2B5EF4-FFF2-40B4-BE49-F238E27FC236}">
                  <a16:creationId xmlns:a16="http://schemas.microsoft.com/office/drawing/2014/main" id="{6645B9FD-B793-1C9C-C111-7ECD760404D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0" y="319367"/>
              <a:ext cx="5217957" cy="6100079"/>
            </a:xfrm>
            <a:custGeom>
              <a:avLst/>
              <a:gdLst>
                <a:gd name="connsiteX0" fmla="*/ 1951394 w 5217957"/>
                <a:gd name="connsiteY0" fmla="*/ 82 h 6100079"/>
                <a:gd name="connsiteX1" fmla="*/ 2855178 w 5217957"/>
                <a:gd name="connsiteY1" fmla="*/ 125419 h 6100079"/>
                <a:gd name="connsiteX2" fmla="*/ 4779341 w 5217957"/>
                <a:gd name="connsiteY2" fmla="*/ 1591542 h 6100079"/>
                <a:gd name="connsiteX3" fmla="*/ 5108574 w 5217957"/>
                <a:gd name="connsiteY3" fmla="*/ 4028416 h 6100079"/>
                <a:gd name="connsiteX4" fmla="*/ 3459359 w 5217957"/>
                <a:gd name="connsiteY4" fmla="*/ 5487716 h 6100079"/>
                <a:gd name="connsiteX5" fmla="*/ 1203275 w 5217957"/>
                <a:gd name="connsiteY5" fmla="*/ 6029534 h 6100079"/>
                <a:gd name="connsiteX6" fmla="*/ 59921 w 5217957"/>
                <a:gd name="connsiteY6" fmla="*/ 5396467 h 6100079"/>
                <a:gd name="connsiteX7" fmla="*/ 0 w 5217957"/>
                <a:gd name="connsiteY7" fmla="*/ 5333381 h 6100079"/>
                <a:gd name="connsiteX8" fmla="*/ 0 w 5217957"/>
                <a:gd name="connsiteY8" fmla="*/ 4427327 h 6100079"/>
                <a:gd name="connsiteX9" fmla="*/ 112056 w 5217957"/>
                <a:gd name="connsiteY9" fmla="*/ 4602502 h 6100079"/>
                <a:gd name="connsiteX10" fmla="*/ 443875 w 5217957"/>
                <a:gd name="connsiteY10" fmla="*/ 4989110 h 6100079"/>
                <a:gd name="connsiteX11" fmla="*/ 1348175 w 5217957"/>
                <a:gd name="connsiteY11" fmla="*/ 5488759 h 6100079"/>
                <a:gd name="connsiteX12" fmla="*/ 2221463 w 5217957"/>
                <a:gd name="connsiteY12" fmla="*/ 5461704 h 6100079"/>
                <a:gd name="connsiteX13" fmla="*/ 3179339 w 5217957"/>
                <a:gd name="connsiteY13" fmla="*/ 5003023 h 6100079"/>
                <a:gd name="connsiteX14" fmla="*/ 3599638 w 5217957"/>
                <a:gd name="connsiteY14" fmla="*/ 4775996 h 6100079"/>
                <a:gd name="connsiteX15" fmla="*/ 4259765 w 5217957"/>
                <a:gd name="connsiteY15" fmla="*/ 4374667 h 6100079"/>
                <a:gd name="connsiteX16" fmla="*/ 4567742 w 5217957"/>
                <a:gd name="connsiteY16" fmla="*/ 3883732 h 6100079"/>
                <a:gd name="connsiteX17" fmla="*/ 4631929 w 5217957"/>
                <a:gd name="connsiteY17" fmla="*/ 2833886 h 6100079"/>
                <a:gd name="connsiteX18" fmla="*/ 4296412 w 5217957"/>
                <a:gd name="connsiteY18" fmla="*/ 1874932 h 6100079"/>
                <a:gd name="connsiteX19" fmla="*/ 2710219 w 5217957"/>
                <a:gd name="connsiteY19" fmla="*/ 666410 h 6100079"/>
                <a:gd name="connsiteX20" fmla="*/ 1732642 w 5217957"/>
                <a:gd name="connsiteY20" fmla="*/ 573480 h 6100079"/>
                <a:gd name="connsiteX21" fmla="*/ 870621 w 5217957"/>
                <a:gd name="connsiteY21" fmla="*/ 870402 h 6100079"/>
                <a:gd name="connsiteX22" fmla="*/ 537555 w 5217957"/>
                <a:gd name="connsiteY22" fmla="*/ 1125324 h 6100079"/>
                <a:gd name="connsiteX23" fmla="*/ 306995 w 5217957"/>
                <a:gd name="connsiteY23" fmla="*/ 1493030 h 6100079"/>
                <a:gd name="connsiteX24" fmla="*/ 23579 w 5217957"/>
                <a:gd name="connsiteY24" fmla="*/ 1977465 h 6100079"/>
                <a:gd name="connsiteX25" fmla="*/ 0 w 5217957"/>
                <a:gd name="connsiteY25" fmla="*/ 2014291 h 6100079"/>
                <a:gd name="connsiteX26" fmla="*/ 0 w 5217957"/>
                <a:gd name="connsiteY26" fmla="*/ 915660 h 6100079"/>
                <a:gd name="connsiteX27" fmla="*/ 58609 w 5217957"/>
                <a:gd name="connsiteY27" fmla="*/ 828051 h 6100079"/>
                <a:gd name="connsiteX28" fmla="*/ 590689 w 5217957"/>
                <a:gd name="connsiteY28" fmla="*/ 385385 h 6100079"/>
                <a:gd name="connsiteX29" fmla="*/ 1951394 w 5217957"/>
                <a:gd name="connsiteY29" fmla="*/ 82 h 61000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</a:cxnLst>
              <a:rect l="l" t="t" r="r" b="b"/>
              <a:pathLst>
                <a:path w="5217957" h="6100079">
                  <a:moveTo>
                    <a:pt x="1951394" y="82"/>
                  </a:moveTo>
                  <a:cubicBezTo>
                    <a:pt x="2237632" y="-2119"/>
                    <a:pt x="2536431" y="40011"/>
                    <a:pt x="2855178" y="125419"/>
                  </a:cubicBezTo>
                  <a:cubicBezTo>
                    <a:pt x="3697704" y="351173"/>
                    <a:pt x="4370491" y="894159"/>
                    <a:pt x="4779341" y="1591542"/>
                  </a:cubicBezTo>
                  <a:cubicBezTo>
                    <a:pt x="5195535" y="2301324"/>
                    <a:pt x="5338357" y="3170855"/>
                    <a:pt x="5108574" y="4028416"/>
                  </a:cubicBezTo>
                  <a:cubicBezTo>
                    <a:pt x="4880820" y="4878406"/>
                    <a:pt x="4165604" y="5079965"/>
                    <a:pt x="3459359" y="5487716"/>
                  </a:cubicBezTo>
                  <a:cubicBezTo>
                    <a:pt x="2753115" y="5895466"/>
                    <a:pt x="2053265" y="6257288"/>
                    <a:pt x="1203275" y="6029534"/>
                  </a:cubicBezTo>
                  <a:cubicBezTo>
                    <a:pt x="739885" y="5905369"/>
                    <a:pt x="366400" y="5685345"/>
                    <a:pt x="59921" y="5396467"/>
                  </a:cubicBezTo>
                  <a:lnTo>
                    <a:pt x="0" y="5333381"/>
                  </a:lnTo>
                  <a:lnTo>
                    <a:pt x="0" y="4427327"/>
                  </a:lnTo>
                  <a:lnTo>
                    <a:pt x="112056" y="4602502"/>
                  </a:lnTo>
                  <a:cubicBezTo>
                    <a:pt x="215300" y="4749260"/>
                    <a:pt x="325419" y="4877443"/>
                    <a:pt x="443875" y="4989110"/>
                  </a:cubicBezTo>
                  <a:cubicBezTo>
                    <a:pt x="700709" y="5231113"/>
                    <a:pt x="996455" y="5394516"/>
                    <a:pt x="1348175" y="5488759"/>
                  </a:cubicBezTo>
                  <a:cubicBezTo>
                    <a:pt x="1633379" y="5565179"/>
                    <a:pt x="1910917" y="5556430"/>
                    <a:pt x="2221463" y="5461704"/>
                  </a:cubicBezTo>
                  <a:cubicBezTo>
                    <a:pt x="2541923" y="5363721"/>
                    <a:pt x="2870374" y="5181404"/>
                    <a:pt x="3179339" y="5003023"/>
                  </a:cubicBezTo>
                  <a:cubicBezTo>
                    <a:pt x="3323713" y="4919760"/>
                    <a:pt x="3463978" y="4846641"/>
                    <a:pt x="3599638" y="4775996"/>
                  </a:cubicBezTo>
                  <a:cubicBezTo>
                    <a:pt x="3862436" y="4639263"/>
                    <a:pt x="4089314" y="4521074"/>
                    <a:pt x="4259765" y="4374667"/>
                  </a:cubicBezTo>
                  <a:cubicBezTo>
                    <a:pt x="4418282" y="4238625"/>
                    <a:pt x="4513201" y="4087280"/>
                    <a:pt x="4567742" y="3883732"/>
                  </a:cubicBezTo>
                  <a:cubicBezTo>
                    <a:pt x="4660420" y="3537853"/>
                    <a:pt x="4682033" y="3184640"/>
                    <a:pt x="4631929" y="2833886"/>
                  </a:cubicBezTo>
                  <a:cubicBezTo>
                    <a:pt x="4583584" y="2494734"/>
                    <a:pt x="4470646" y="2172121"/>
                    <a:pt x="4296412" y="1874932"/>
                  </a:cubicBezTo>
                  <a:cubicBezTo>
                    <a:pt x="3944879" y="1275559"/>
                    <a:pt x="3381537" y="846289"/>
                    <a:pt x="2710219" y="666410"/>
                  </a:cubicBezTo>
                  <a:cubicBezTo>
                    <a:pt x="2349955" y="569877"/>
                    <a:pt x="2030161" y="539483"/>
                    <a:pt x="1732642" y="573480"/>
                  </a:cubicBezTo>
                  <a:cubicBezTo>
                    <a:pt x="1440866" y="606814"/>
                    <a:pt x="1158880" y="703976"/>
                    <a:pt x="870621" y="870402"/>
                  </a:cubicBezTo>
                  <a:cubicBezTo>
                    <a:pt x="670160" y="986048"/>
                    <a:pt x="589753" y="1064195"/>
                    <a:pt x="537555" y="1125324"/>
                  </a:cubicBezTo>
                  <a:cubicBezTo>
                    <a:pt x="463218" y="1212400"/>
                    <a:pt x="397708" y="1330125"/>
                    <a:pt x="306995" y="1493030"/>
                  </a:cubicBezTo>
                  <a:cubicBezTo>
                    <a:pt x="234596" y="1623167"/>
                    <a:pt x="145436" y="1783409"/>
                    <a:pt x="23579" y="1977465"/>
                  </a:cubicBezTo>
                  <a:lnTo>
                    <a:pt x="0" y="2014291"/>
                  </a:lnTo>
                  <a:lnTo>
                    <a:pt x="0" y="915660"/>
                  </a:lnTo>
                  <a:lnTo>
                    <a:pt x="58609" y="828051"/>
                  </a:lnTo>
                  <a:cubicBezTo>
                    <a:pt x="177453" y="670481"/>
                    <a:pt x="325847" y="538291"/>
                    <a:pt x="590689" y="385385"/>
                  </a:cubicBezTo>
                  <a:cubicBezTo>
                    <a:pt x="1032159" y="130559"/>
                    <a:pt x="1474330" y="3750"/>
                    <a:pt x="1951394" y="8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Titel 1">
            <a:extLst>
              <a:ext uri="{FF2B5EF4-FFF2-40B4-BE49-F238E27FC236}">
                <a16:creationId xmlns:a16="http://schemas.microsoft.com/office/drawing/2014/main" id="{1A3BA3D1-6349-4EA5-FD9F-0BCC2F6B1A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0786" y="1441113"/>
            <a:ext cx="3985708" cy="4371974"/>
          </a:xfrm>
        </p:spPr>
        <p:txBody>
          <a:bodyPr>
            <a:normAutofit/>
          </a:bodyPr>
          <a:lstStyle/>
          <a:p>
            <a:br>
              <a:rPr lang="de-AT" sz="3600" dirty="0">
                <a:solidFill>
                  <a:schemeClr val="tx2"/>
                </a:solidFill>
              </a:rPr>
            </a:br>
            <a:r>
              <a:rPr lang="de-AT" sz="3600" dirty="0">
                <a:solidFill>
                  <a:schemeClr val="tx2"/>
                </a:solidFill>
              </a:rPr>
              <a:t>Lehrveranstaltungen</a:t>
            </a:r>
            <a:br>
              <a:rPr lang="de-AT" sz="3600" dirty="0">
                <a:solidFill>
                  <a:schemeClr val="tx2"/>
                </a:solidFill>
              </a:rPr>
            </a:br>
            <a:r>
              <a:rPr lang="de-AT" sz="3600" dirty="0">
                <a:solidFill>
                  <a:schemeClr val="tx2"/>
                </a:solidFill>
              </a:rPr>
              <a:t>Sommersemester:</a:t>
            </a:r>
            <a:br>
              <a:rPr lang="de-AT" sz="3600" dirty="0">
                <a:solidFill>
                  <a:schemeClr val="tx2"/>
                </a:solidFill>
              </a:rPr>
            </a:br>
            <a:endParaRPr lang="de-AT" sz="3600" dirty="0">
              <a:solidFill>
                <a:schemeClr val="tx2"/>
              </a:solidFill>
            </a:endParaRP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E3F1BB2D-2F86-E648-26BC-251310BF9F8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04672" y="6356350"/>
            <a:ext cx="2743200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902ACE0A-ED32-4BD1-9517-DD9D6A96F844}" type="datetime1">
              <a:rPr lang="de-AT" smtClean="0"/>
              <a:t>04.02.2026</a:t>
            </a:fld>
            <a:endParaRPr lang="de-AT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27978010-2741-C6A9-A40E-3478962342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de-DE" sz="1000" dirty="0"/>
              <a:t>Informationen zum HLG-Sondervertragslehrpersonen</a:t>
            </a:r>
            <a:endParaRPr lang="de-AT" sz="1000" dirty="0"/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B45B0973-1BB5-C6CF-421B-95A4A6FB4F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83716" y="833718"/>
            <a:ext cx="5670084" cy="5343245"/>
          </a:xfrm>
        </p:spPr>
        <p:txBody>
          <a:bodyPr/>
          <a:lstStyle/>
          <a:p>
            <a:pPr marL="0" indent="0">
              <a:buNone/>
            </a:pPr>
            <a:r>
              <a:rPr lang="de-DE" sz="1800" dirty="0">
                <a:solidFill>
                  <a:schemeClr val="tx2"/>
                </a:solidFill>
              </a:rPr>
              <a:t>Im Sommersemester werden die Lehrveranstaltungen des 2. und 4. Semesters angeboten. </a:t>
            </a:r>
          </a:p>
          <a:p>
            <a:pPr marL="0" indent="0">
              <a:buNone/>
            </a:pPr>
            <a:endParaRPr lang="de-DE" sz="1800" dirty="0">
              <a:solidFill>
                <a:schemeClr val="tx2"/>
              </a:solidFill>
            </a:endParaRPr>
          </a:p>
          <a:p>
            <a:pPr marL="0" indent="0">
              <a:buNone/>
            </a:pPr>
            <a:endParaRPr lang="de-DE" sz="1800" dirty="0">
              <a:solidFill>
                <a:schemeClr val="tx2"/>
              </a:solidFill>
            </a:endParaRPr>
          </a:p>
          <a:p>
            <a:pPr marL="0" indent="0">
              <a:buNone/>
            </a:pPr>
            <a:endParaRPr lang="de-DE" sz="1800" dirty="0">
              <a:solidFill>
                <a:schemeClr val="tx2"/>
              </a:solidFill>
            </a:endParaRPr>
          </a:p>
          <a:p>
            <a:pPr marL="0" indent="0">
              <a:buNone/>
            </a:pPr>
            <a:endParaRPr lang="de-DE" dirty="0"/>
          </a:p>
        </p:txBody>
      </p:sp>
      <p:pic>
        <p:nvPicPr>
          <p:cNvPr id="8" name="Grafik 7" descr="Ein Bild, das Text, Screenshot, Schrift, Zahl enthält.&#10;&#10;KI-generierte Inhalte können fehlerhaft sein.">
            <a:extLst>
              <a:ext uri="{FF2B5EF4-FFF2-40B4-BE49-F238E27FC236}">
                <a16:creationId xmlns:a16="http://schemas.microsoft.com/office/drawing/2014/main" id="{683AD993-D4B2-4A1C-9B07-C0616067314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16388" y="1565883"/>
            <a:ext cx="7414826" cy="1733249"/>
          </a:xfrm>
          <a:prstGeom prst="rect">
            <a:avLst/>
          </a:prstGeom>
        </p:spPr>
      </p:pic>
      <p:pic>
        <p:nvPicPr>
          <p:cNvPr id="10" name="Grafik 9" descr="Ein Bild, das Text, Screenshot, Schrift, Zahl enthält.&#10;&#10;KI-generierte Inhalte können fehlerhaft sein.">
            <a:extLst>
              <a:ext uri="{FF2B5EF4-FFF2-40B4-BE49-F238E27FC236}">
                <a16:creationId xmlns:a16="http://schemas.microsoft.com/office/drawing/2014/main" id="{88972154-B4E5-B4D3-F6C2-1CFAF3C3F26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23826" y="4146307"/>
            <a:ext cx="8362950" cy="19215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07810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612</Words>
  <Application>Microsoft Office PowerPoint</Application>
  <PresentationFormat>Breitbild</PresentationFormat>
  <Paragraphs>80</Paragraphs>
  <Slides>10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10</vt:i4>
      </vt:variant>
    </vt:vector>
  </HeadingPairs>
  <TitlesOfParts>
    <vt:vector size="15" baseType="lpstr">
      <vt:lpstr>Aptos</vt:lpstr>
      <vt:lpstr>Arial</vt:lpstr>
      <vt:lpstr>Calibri</vt:lpstr>
      <vt:lpstr>Calibri Light</vt:lpstr>
      <vt:lpstr>Office</vt:lpstr>
      <vt:lpstr>  HLG Sondervertrags-lehrpersonen Informations -Veranstaltung Mittwoch, 4.2.2026 </vt:lpstr>
      <vt:lpstr>PowerPoint-Präsentation</vt:lpstr>
      <vt:lpstr>Anstellung mit Sondervertrag </vt:lpstr>
      <vt:lpstr>Curricula </vt:lpstr>
      <vt:lpstr>Allgemeines</vt:lpstr>
      <vt:lpstr>Anrechnungen </vt:lpstr>
      <vt:lpstr>Anrechnungen </vt:lpstr>
      <vt:lpstr>Lehrveranstaltungen </vt:lpstr>
      <vt:lpstr> Lehrveranstaltungen Sommersemester: </vt:lpstr>
      <vt:lpstr>Informationen zum Hochschullehrgang und Anerkennungen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HLG Quereinstieg</dc:title>
  <dc:creator>Bettina Roy</dc:creator>
  <cp:lastModifiedBy>Robert Sonnweber</cp:lastModifiedBy>
  <cp:revision>25</cp:revision>
  <dcterms:created xsi:type="dcterms:W3CDTF">2022-07-05T14:15:57Z</dcterms:created>
  <dcterms:modified xsi:type="dcterms:W3CDTF">2026-02-04T12:01:18Z</dcterms:modified>
</cp:coreProperties>
</file>