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8" r:id="rId3"/>
    <p:sldId id="273" r:id="rId4"/>
    <p:sldId id="281" r:id="rId5"/>
    <p:sldId id="275" r:id="rId6"/>
    <p:sldId id="279" r:id="rId7"/>
    <p:sldId id="282" r:id="rId8"/>
    <p:sldId id="277" r:id="rId9"/>
    <p:sldId id="288" r:id="rId10"/>
    <p:sldId id="283" r:id="rId11"/>
    <p:sldId id="284" r:id="rId12"/>
    <p:sldId id="287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7C135E-7FB0-47E5-B858-F932401ADEAD}" v="3" dt="2025-06-23T15:10:42.3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Sonnweber" userId="3e8ccd89-77e7-4c9a-954e-9da2790ef5f3" providerId="ADAL" clId="{9A4158C8-5DB8-40E9-85C2-D904EE317FC9}"/>
    <pc:docChg chg="custSel addSld modSld">
      <pc:chgData name="Robert Sonnweber" userId="3e8ccd89-77e7-4c9a-954e-9da2790ef5f3" providerId="ADAL" clId="{9A4158C8-5DB8-40E9-85C2-D904EE317FC9}" dt="2025-05-21T09:03:53.020" v="421" actId="20577"/>
      <pc:docMkLst>
        <pc:docMk/>
      </pc:docMkLst>
      <pc:sldChg chg="modSp mod">
        <pc:chgData name="Robert Sonnweber" userId="3e8ccd89-77e7-4c9a-954e-9da2790ef5f3" providerId="ADAL" clId="{9A4158C8-5DB8-40E9-85C2-D904EE317FC9}" dt="2025-05-20T15:41:14.638" v="7" actId="20577"/>
        <pc:sldMkLst>
          <pc:docMk/>
          <pc:sldMk cId="594993786" sldId="256"/>
        </pc:sldMkLst>
        <pc:spChg chg="mod">
          <ac:chgData name="Robert Sonnweber" userId="3e8ccd89-77e7-4c9a-954e-9da2790ef5f3" providerId="ADAL" clId="{9A4158C8-5DB8-40E9-85C2-D904EE317FC9}" dt="2025-05-20T15:41:14.638" v="7" actId="20577"/>
          <ac:spMkLst>
            <pc:docMk/>
            <pc:sldMk cId="594993786" sldId="256"/>
            <ac:spMk id="5" creationId="{0E5C4147-CE6A-5C9E-DE1E-0AD20B886675}"/>
          </ac:spMkLst>
        </pc:spChg>
      </pc:sldChg>
      <pc:sldChg chg="modSp mod">
        <pc:chgData name="Robert Sonnweber" userId="3e8ccd89-77e7-4c9a-954e-9da2790ef5f3" providerId="ADAL" clId="{9A4158C8-5DB8-40E9-85C2-D904EE317FC9}" dt="2025-05-21T09:03:53.020" v="421" actId="20577"/>
        <pc:sldMkLst>
          <pc:docMk/>
          <pc:sldMk cId="328342805" sldId="276"/>
        </pc:sldMkLst>
      </pc:sldChg>
      <pc:sldChg chg="delSp add setBg delDesignElem">
        <pc:chgData name="Robert Sonnweber" userId="3e8ccd89-77e7-4c9a-954e-9da2790ef5f3" providerId="ADAL" clId="{9A4158C8-5DB8-40E9-85C2-D904EE317FC9}" dt="2025-05-21T08:58:18.624" v="9"/>
        <pc:sldMkLst>
          <pc:docMk/>
          <pc:sldMk cId="1613284384" sldId="280"/>
        </pc:sldMkLst>
      </pc:sldChg>
    </pc:docChg>
  </pc:docChgLst>
  <pc:docChgLst>
    <pc:chgData name="Robert Sonnweber" userId="3e8ccd89-77e7-4c9a-954e-9da2790ef5f3" providerId="ADAL" clId="{FA7C135E-7FB0-47E5-B858-F932401ADEAD}"/>
    <pc:docChg chg="custSel addSld modSld">
      <pc:chgData name="Robert Sonnweber" userId="3e8ccd89-77e7-4c9a-954e-9da2790ef5f3" providerId="ADAL" clId="{FA7C135E-7FB0-47E5-B858-F932401ADEAD}" dt="2025-06-23T15:13:30.954" v="98" actId="20577"/>
      <pc:docMkLst>
        <pc:docMk/>
      </pc:docMkLst>
      <pc:sldChg chg="delSp modSp add mod setBg delDesignElem">
        <pc:chgData name="Robert Sonnweber" userId="3e8ccd89-77e7-4c9a-954e-9da2790ef5f3" providerId="ADAL" clId="{FA7C135E-7FB0-47E5-B858-F932401ADEAD}" dt="2025-06-23T15:13:30.954" v="98" actId="20577"/>
        <pc:sldMkLst>
          <pc:docMk/>
          <pc:sldMk cId="2092561368" sldId="288"/>
        </pc:sldMkLst>
        <pc:spChg chg="mod">
          <ac:chgData name="Robert Sonnweber" userId="3e8ccd89-77e7-4c9a-954e-9da2790ef5f3" providerId="ADAL" clId="{FA7C135E-7FB0-47E5-B858-F932401ADEAD}" dt="2025-06-23T15:08:43.743" v="20" actId="20577"/>
          <ac:spMkLst>
            <pc:docMk/>
            <pc:sldMk cId="2092561368" sldId="288"/>
            <ac:spMk id="2" creationId="{02E8B304-7F0B-73A8-5069-5551100FC851}"/>
          </ac:spMkLst>
        </pc:spChg>
        <pc:spChg chg="mod">
          <ac:chgData name="Robert Sonnweber" userId="3e8ccd89-77e7-4c9a-954e-9da2790ef5f3" providerId="ADAL" clId="{FA7C135E-7FB0-47E5-B858-F932401ADEAD}" dt="2025-06-23T15:13:30.954" v="98" actId="20577"/>
          <ac:spMkLst>
            <pc:docMk/>
            <pc:sldMk cId="2092561368" sldId="288"/>
            <ac:spMk id="3" creationId="{E968DC50-87ED-CEE7-7FED-EFEA62DF19C3}"/>
          </ac:spMkLst>
        </pc:spChg>
        <pc:spChg chg="del">
          <ac:chgData name="Robert Sonnweber" userId="3e8ccd89-77e7-4c9a-954e-9da2790ef5f3" providerId="ADAL" clId="{FA7C135E-7FB0-47E5-B858-F932401ADEAD}" dt="2025-06-23T15:08:27.460" v="1"/>
          <ac:spMkLst>
            <pc:docMk/>
            <pc:sldMk cId="2092561368" sldId="288"/>
            <ac:spMk id="55" creationId="{0AE813F9-3370-5EED-BA29-F66771B718E4}"/>
          </ac:spMkLst>
        </pc:spChg>
        <pc:spChg chg="del">
          <ac:chgData name="Robert Sonnweber" userId="3e8ccd89-77e7-4c9a-954e-9da2790ef5f3" providerId="ADAL" clId="{FA7C135E-7FB0-47E5-B858-F932401ADEAD}" dt="2025-06-23T15:08:27.460" v="1"/>
          <ac:spMkLst>
            <pc:docMk/>
            <pc:sldMk cId="2092561368" sldId="288"/>
            <ac:spMk id="57" creationId="{EF60438D-6F3D-563F-B884-8073FE61839D}"/>
          </ac:spMkLst>
        </pc:spChg>
        <pc:grpChg chg="del">
          <ac:chgData name="Robert Sonnweber" userId="3e8ccd89-77e7-4c9a-954e-9da2790ef5f3" providerId="ADAL" clId="{FA7C135E-7FB0-47E5-B858-F932401ADEAD}" dt="2025-06-23T15:08:27.460" v="1"/>
          <ac:grpSpMkLst>
            <pc:docMk/>
            <pc:sldMk cId="2092561368" sldId="288"/>
            <ac:grpSpMk id="59" creationId="{2EBD8CB6-B87A-E1E6-B1A0-2BBB373A7FEE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B72EC-B077-4E7F-9108-F137447BBCE4}" type="datetimeFigureOut">
              <a:rPr lang="de-AT" smtClean="0"/>
              <a:t>25.06.2025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41EC2-2EEE-462A-9D27-5CFEFB5131F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2814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4AD98-3878-0473-AE5C-9DA3E2778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2153E22-8114-A38A-ECF2-48CF7902A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214D59-707D-14C2-1BD9-EB66E5CC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FB33-D534-4635-8F99-69A76E9F4915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B014A6-B959-5D7A-50F9-A91355B71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F6D5E6-2846-1CED-EF4B-4A8AF10A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666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207A32-1CEA-A877-83D4-92E391C9B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5B87848-0815-89C2-618B-CC190456D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772EE1-B200-4832-C91F-A1DFDC815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7386-ED7F-46A2-93C5-24D3BA9645FB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8FA80B-0473-2456-17DD-021E88B85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6A2E66-6554-CDFB-4700-81419D98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448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4DE59F3-CDBC-8E1F-3E75-07C3CBD63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2DC2F35-2794-263E-2959-3D564F47A8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3032A8-A0E2-9297-0A83-B2A28B41E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BD53-CB0A-4C95-8D09-55306BDDF832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92A4AD-1A25-29EC-8513-4C9AC0B78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AA5F5B-E02E-9D52-EE04-B47BBE479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594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FD5F5-902A-6CF4-FB82-6F3011815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0A6172-FFF6-65F6-F2D4-06BEE3C39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FA00B8-C6DB-A311-D970-8FFAA7946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33D9-1499-4244-853D-AF5F52C7D392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CEC3A6-B67B-8954-931F-73101B529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90A476-87CD-F06F-C927-843E06032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906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5D0F83-913A-5F9B-A2A7-281DD1E65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91C93E-3E9B-1763-956D-0220DF748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412F7A-78DE-19A0-3257-57FAE35E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EE64-3ABF-4DF3-963E-5CB7ABE677D5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9789F-399A-6290-4F9C-CF94B2542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4B4EA7-2C84-64EB-C87B-2FB992ADA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186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821797-FE05-8FE9-C6DD-A06289F84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7DE12B-9645-D87B-BC08-3B939404C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C3CBA7-9036-C36D-38A5-A4EC21BEB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0308CDA-37F6-57E7-0629-06647F68E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ECD7F-D444-4EB2-BF81-2E8116BF0CC5}" type="datetime1">
              <a:rPr lang="de-AT" smtClean="0"/>
              <a:t>25.06.2025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674DCE-4A48-A396-4407-B1F8CCE2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F8D368-3285-E419-054F-8178FDC66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622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3C3B3C-E110-7592-B517-39910C8E4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6A94A8-E6CE-F557-CFE8-4671CAEE7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F154D2-5225-47BE-092C-30F71932A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7E7FFC0-7547-DC8E-4BDF-2E05B2898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2C4D087-DD3E-A012-F9EB-C661BBF6D5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D0A143-7D4B-CA34-6B6E-E5D61A6E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4619-FAB0-4AA5-A898-7AF74E441F2D}" type="datetime1">
              <a:rPr lang="de-AT" smtClean="0"/>
              <a:t>25.06.2025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D877404-A5D9-3202-7A8C-32AF3D49A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34F670D-C952-C7FE-E03E-CB3680D41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83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158782-56AE-75D6-1F54-4C747C3C2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1DEA573-B67E-BA07-E901-6A5FDE4C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0993-68A6-478A-A2DB-3F170C812C78}" type="datetime1">
              <a:rPr lang="de-AT" smtClean="0"/>
              <a:t>25.06.2025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EC44A2E-8A12-0F50-F619-5B3EF809B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BA6636-D05B-4FF6-9C02-EFA2FF1CE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830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EC295B8-2C6B-FF71-7F1C-EE42D1BEF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44BD-AC9F-4ACF-B72B-240AFE3AC503}" type="datetime1">
              <a:rPr lang="de-AT" smtClean="0"/>
              <a:t>25.06.2025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55D0104-DE3F-4C94-D3CA-66F0E850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52E5A06-3F92-4C64-B852-3758E6402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376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DDF1F6-A533-FD32-CD51-6B0E24652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1728B0-E1B8-C0FE-9B4C-66E1398E8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7FD8BC6-A898-81E4-FBCA-C2E97F785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1623F8-E4FD-D984-DA53-87826E12F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66B8E-5F74-4E89-BC32-34F9B2EA8F36}" type="datetime1">
              <a:rPr lang="de-AT" smtClean="0"/>
              <a:t>25.06.2025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31E997-BA7C-F886-E947-3F9371CB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1EF8DD-7C42-25DA-D946-2A94A0B7F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375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6EA57-4772-3849-C0B0-B024EB6EE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C26BE96-4A94-6285-F5C4-5E6B860CFC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F4F02E-A9BF-3721-FB18-569907856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9C21ED8-5565-0C6E-CA33-DBA88794C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276B0-3A0C-4D73-9F06-829859AFE63F}" type="datetime1">
              <a:rPr lang="de-AT" smtClean="0"/>
              <a:t>25.06.2025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45BB3A9-7CF9-91E2-3D09-689F528D1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8674D9-991D-9501-EDDB-79E3AE244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665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4A0364B-D5BC-DCC6-1B8F-492758E10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57FAC8-81FC-F1C9-981E-E355341D5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A77186-605F-5ECA-5A76-708533DA6F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D9DC4-5090-4CF2-82B2-D94CB05A869B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50137F-BF29-9895-0567-F849D87464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0D33A9-3C20-E980-83FC-EBCA2C953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431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obert.sonnweber@ph-vorarlberg.ac.a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-vorarlberg.ac.at/fileadmin/user_upload/RED_ALL/Mitteilungsblatt/Stueck_191_250624_NEU.pdf" TargetMode="External"/><Relationship Id="rId2" Type="http://schemas.openxmlformats.org/officeDocument/2006/relationships/hyperlink" Target="https://www.ph-vorarlberg.ac.at/fileadmin/user_upload/RED_ALL/Hochschule/UEber_uns/Rechtliche_Grundlagen_und_Mitteilungsblaetter/2025/Curriculum_HLG_SondervertragslehrerInnen_30_ECTS_18122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h-vorarlberg.ac.at/fileadmin/user_upload/RED_ALL/Mitteilungsblatt/Stueck_192_250624_NEU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snv-my.sharepoint.com/personal/robert_sonnweber_lbsbr2_snv_at/Documents/PH%20SOViAnrechnungen/SOVE%20NEU%2020%2060%2090/3%20Sem%20WS%2025%2026/Wintersemester%2025%2026%20Semester%203.pdf" TargetMode="External"/><Relationship Id="rId2" Type="http://schemas.openxmlformats.org/officeDocument/2006/relationships/hyperlink" Target="https://extrasnv-my.sharepoint.com/personal/robert_sonnweber_lbsbr2_snv_at/Documents/PH%20SOViAnrechnungen/SOVE%20NEU%2020%2060%2090/3%20Sem%20WS%2025%2026/Wintersemester%2025%2026%20Semester%201%20160625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3996345-CA67-D7A0-67F5-1F1088ED3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6907" y="34854"/>
            <a:ext cx="5957273" cy="5386370"/>
          </a:xfrm>
        </p:spPr>
        <p:txBody>
          <a:bodyPr anchor="t">
            <a:normAutofit/>
          </a:bodyPr>
          <a:lstStyle/>
          <a:p>
            <a:pPr algn="l"/>
            <a:br>
              <a:rPr lang="de-AT" sz="2800" dirty="0">
                <a:solidFill>
                  <a:schemeClr val="tx2"/>
                </a:solidFill>
              </a:rPr>
            </a:br>
            <a:br>
              <a:rPr lang="de-AT" dirty="0">
                <a:solidFill>
                  <a:schemeClr val="tx2"/>
                </a:solidFill>
              </a:rPr>
            </a:br>
            <a:r>
              <a:rPr lang="de-AT" dirty="0">
                <a:solidFill>
                  <a:schemeClr val="tx2"/>
                </a:solidFill>
              </a:rPr>
              <a:t>HLG</a:t>
            </a:r>
            <a:br>
              <a:rPr lang="de-AT" dirty="0">
                <a:solidFill>
                  <a:schemeClr val="tx2"/>
                </a:solidFill>
              </a:rPr>
            </a:br>
            <a:r>
              <a:rPr lang="de-AT" dirty="0">
                <a:solidFill>
                  <a:schemeClr val="tx2"/>
                </a:solidFill>
              </a:rPr>
              <a:t>Sondervertrags-lehrpersonen</a:t>
            </a:r>
            <a:br>
              <a:rPr lang="de-AT" dirty="0">
                <a:solidFill>
                  <a:schemeClr val="tx2"/>
                </a:solidFill>
              </a:rPr>
            </a:br>
            <a:endParaRPr lang="de-AT" dirty="0">
              <a:solidFill>
                <a:schemeClr val="tx2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7618470-02CF-1D3F-7D7A-F46FEE81DF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5EFB70-AABD-B5FA-1953-7EFAE00BF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7044-B706-4118-AF39-127CC11DF1F8}" type="datetime1">
              <a:rPr lang="de-AT" smtClean="0"/>
              <a:t>25.06.2025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5C4147-CE6A-5C9E-DE1E-0AD20B88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Informationen zum HLG Sondervertragslehrpersonen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94993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AA1BA3-584C-6A4C-1B5A-7728E7A881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6C415292-471A-DB49-65A1-0AE3E2776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C47E108-A49D-AA31-B723-97452E418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B49EB98-B821-7FD7-3672-914663662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C7CA4FA-52B4-C9E0-491D-AF08B7BE0E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92E37EED-EB10-E090-A4D3-E0D5D1C800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4C441E3-C991-555E-5210-F94AE300A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93393C58-0FF9-453D-4D8C-3C3506BFD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CE6D993-6320-06D7-0CAA-C343A8C15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786" y="1441113"/>
            <a:ext cx="3985708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Lehrveranstaltungen</a:t>
            </a:r>
            <a:br>
              <a:rPr lang="de-AT" sz="3600" dirty="0">
                <a:solidFill>
                  <a:schemeClr val="tx2"/>
                </a:solidFill>
              </a:rPr>
            </a:br>
            <a:r>
              <a:rPr lang="de-AT" sz="3600" dirty="0">
                <a:solidFill>
                  <a:schemeClr val="tx2"/>
                </a:solidFill>
              </a:rPr>
              <a:t>Wintersemester</a:t>
            </a:r>
            <a:br>
              <a:rPr lang="de-AT" sz="3600" dirty="0">
                <a:solidFill>
                  <a:schemeClr val="tx2"/>
                </a:solidFill>
              </a:rPr>
            </a:br>
            <a:r>
              <a:rPr lang="de-AT" sz="3600" dirty="0">
                <a:solidFill>
                  <a:schemeClr val="tx2"/>
                </a:solidFill>
              </a:rPr>
              <a:t>30 ECTS-AP</a:t>
            </a:r>
          </a:p>
        </p:txBody>
      </p:sp>
      <p:pic>
        <p:nvPicPr>
          <p:cNvPr id="12" name="Inhaltsplatzhalter 11">
            <a:extLst>
              <a:ext uri="{FF2B5EF4-FFF2-40B4-BE49-F238E27FC236}">
                <a16:creationId xmlns:a16="http://schemas.microsoft.com/office/drawing/2014/main" id="{2D089484-D1C2-371B-7D0C-70F08E316B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5847" y="1281225"/>
            <a:ext cx="5531013" cy="4531862"/>
          </a:xfrm>
        </p:spPr>
      </p:pic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195219-AC85-CEB3-F1CC-ADEC10C3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02ACE0A-ED32-4BD1-9517-DD9D6A96F844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50BC01-4238-ECB6-1065-9EE8B18EC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 dirty="0"/>
              <a:t>Informationen zum HLG Sondervertragslehrpersonen</a:t>
            </a:r>
            <a:endParaRPr lang="de-AT" sz="1000" dirty="0"/>
          </a:p>
        </p:txBody>
      </p:sp>
    </p:spTree>
    <p:extLst>
      <p:ext uri="{BB962C8B-B14F-4D97-AF65-F5344CB8AC3E}">
        <p14:creationId xmlns:p14="http://schemas.microsoft.com/office/powerpoint/2010/main" val="2856569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102DB0-2CA7-BB75-DD3C-AD687EF0A6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617B8991-0556-49E4-4424-6FA9F60F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10C03A0-4F6D-FAC3-5ECF-36FFCC372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E2214433-438C-994C-0952-B01C5DF44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9972DD32-0EAB-6D50-FAFB-6102C9FF3C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F7506A9A-88EE-54F1-F616-7C087253BD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3B53F607-9A5F-29D9-164C-FDEEA73B5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FBBC04C7-08C9-EED9-0229-A16483BAC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738C5D88-564B-8AD4-652C-CBBA0612F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786" y="1441113"/>
            <a:ext cx="3985708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Lehrveranstaltungen</a:t>
            </a:r>
            <a:br>
              <a:rPr lang="de-AT" sz="3600" dirty="0">
                <a:solidFill>
                  <a:schemeClr val="tx2"/>
                </a:solidFill>
              </a:rPr>
            </a:br>
            <a:r>
              <a:rPr lang="de-AT" sz="3600" dirty="0">
                <a:solidFill>
                  <a:schemeClr val="tx2"/>
                </a:solidFill>
              </a:rPr>
              <a:t>Wintersemester</a:t>
            </a:r>
            <a:br>
              <a:rPr lang="de-AT" sz="3600" dirty="0">
                <a:solidFill>
                  <a:schemeClr val="tx2"/>
                </a:solidFill>
              </a:rPr>
            </a:br>
            <a:r>
              <a:rPr lang="de-AT" sz="3600" dirty="0">
                <a:solidFill>
                  <a:schemeClr val="tx2"/>
                </a:solidFill>
              </a:rPr>
              <a:t>60/90 ECTS-AP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C34DD-8452-BE1B-358A-171E790942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02ACE0A-ED32-4BD1-9517-DD9D6A96F844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1A5318-E236-1E99-5D13-EA7DE0597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 dirty="0"/>
              <a:t>Informationen zum HLG Sondervertragslehrpersonen</a:t>
            </a:r>
            <a:endParaRPr lang="de-AT" sz="1000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04078DA-0662-DB7E-1347-25693B2D0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3716" y="833718"/>
            <a:ext cx="5670084" cy="5343245"/>
          </a:xfrm>
        </p:spPr>
        <p:txBody>
          <a:bodyPr/>
          <a:lstStyle/>
          <a:p>
            <a:pPr marL="0" indent="0">
              <a:buNone/>
            </a:pPr>
            <a:r>
              <a:rPr lang="de-DE" sz="1800" dirty="0">
                <a:solidFill>
                  <a:schemeClr val="tx2"/>
                </a:solidFill>
              </a:rPr>
              <a:t>Semester 1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7" name="Inhaltsplatzhalter 11">
            <a:extLst>
              <a:ext uri="{FF2B5EF4-FFF2-40B4-BE49-F238E27FC236}">
                <a16:creationId xmlns:a16="http://schemas.microsoft.com/office/drawing/2014/main" id="{98C9AFD0-47CC-1A9A-D1B5-D6FAA2DEF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251" y="1281225"/>
            <a:ext cx="5531013" cy="453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774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74FF95-0C2B-3988-0CB9-105A30B76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DFF4D632-586E-3AA3-445E-E3D41A041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81D9529-DA3A-49DE-C137-4BCCA4318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0BDDDA5-995C-819F-C018-0A2ADA287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59CC0A09-2F1F-508A-C878-D05B4F96FF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8E52B89-3199-CBE5-8B9D-603E754A7C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D1226738-AFBA-C26F-FF12-A1DC90B09F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645B9FD-B793-1C9C-C111-7ECD760404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1A3BA3D1-6349-4EA5-FD9F-0BCC2F6B1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786" y="1441113"/>
            <a:ext cx="3985708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Lehrveranstaltungen</a:t>
            </a:r>
            <a:br>
              <a:rPr lang="de-AT" sz="3600" dirty="0">
                <a:solidFill>
                  <a:schemeClr val="tx2"/>
                </a:solidFill>
              </a:rPr>
            </a:br>
            <a:r>
              <a:rPr lang="de-AT" sz="3600" dirty="0">
                <a:solidFill>
                  <a:schemeClr val="tx2"/>
                </a:solidFill>
              </a:rPr>
              <a:t>Wintersemester</a:t>
            </a:r>
            <a:br>
              <a:rPr lang="de-AT" sz="3600" dirty="0">
                <a:solidFill>
                  <a:schemeClr val="tx2"/>
                </a:solidFill>
              </a:rPr>
            </a:br>
            <a:r>
              <a:rPr lang="de-AT" sz="3600" dirty="0">
                <a:solidFill>
                  <a:schemeClr val="tx2"/>
                </a:solidFill>
              </a:rPr>
              <a:t>60/90 ECTS-AP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F1BB2D-2F86-E648-26BC-251310BF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02ACE0A-ED32-4BD1-9517-DD9D6A96F844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978010-2741-C6A9-A40E-347896234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 dirty="0"/>
              <a:t>Informationen zum HLG Sondervertragslehrpersonen</a:t>
            </a:r>
            <a:endParaRPr lang="de-AT" sz="1000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45B0973-1BB5-C6CF-421B-95A4A6FB4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3716" y="833718"/>
            <a:ext cx="5670084" cy="5343245"/>
          </a:xfrm>
        </p:spPr>
        <p:txBody>
          <a:bodyPr/>
          <a:lstStyle/>
          <a:p>
            <a:pPr marL="0" indent="0">
              <a:buNone/>
            </a:pPr>
            <a:r>
              <a:rPr lang="de-DE" sz="1800" dirty="0">
                <a:solidFill>
                  <a:schemeClr val="tx2"/>
                </a:solidFill>
              </a:rPr>
              <a:t>Semester 3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CD64093-E007-D582-192E-A32528E3C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297" y="1264570"/>
            <a:ext cx="5934903" cy="472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781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E916FD-8C93-F494-9BC2-3BC2349894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itel 1">
            <a:extLst>
              <a:ext uri="{FF2B5EF4-FFF2-40B4-BE49-F238E27FC236}">
                <a16:creationId xmlns:a16="http://schemas.microsoft.com/office/drawing/2014/main" id="{29D7CFD1-6AFE-42E8-C9C6-633E76C8E4B7}"/>
              </a:ext>
            </a:extLst>
          </p:cNvPr>
          <p:cNvSpPr txBox="1">
            <a:spLocks/>
          </p:cNvSpPr>
          <p:nvPr/>
        </p:nvSpPr>
        <p:spPr>
          <a:xfrm>
            <a:off x="640080" y="1243013"/>
            <a:ext cx="3855720" cy="4371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b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Kontaktdaten</a:t>
            </a:r>
            <a:b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HLG SOVE</a:t>
            </a:r>
            <a:b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sz="3600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520058DB-2B41-2C6B-280D-FB9139A21F21}"/>
              </a:ext>
            </a:extLst>
          </p:cNvPr>
          <p:cNvSpPr txBox="1">
            <a:spLocks/>
          </p:cNvSpPr>
          <p:nvPr/>
        </p:nvSpPr>
        <p:spPr>
          <a:xfrm>
            <a:off x="6172200" y="804672"/>
            <a:ext cx="5221224" cy="5230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Robert </a:t>
            </a:r>
            <a:r>
              <a:rPr lang="en-US" sz="1800" dirty="0" err="1">
                <a:solidFill>
                  <a:schemeClr val="tx2"/>
                </a:solidFill>
              </a:rPr>
              <a:t>Sonnweber</a:t>
            </a:r>
            <a:r>
              <a:rPr lang="en-US" sz="1800" dirty="0">
                <a:solidFill>
                  <a:schemeClr val="tx2"/>
                </a:solidFill>
              </a:rPr>
              <a:t>, Dipl. </a:t>
            </a:r>
            <a:r>
              <a:rPr lang="en-US" sz="1800" dirty="0" err="1">
                <a:solidFill>
                  <a:schemeClr val="tx2"/>
                </a:solidFill>
              </a:rPr>
              <a:t>Päd</a:t>
            </a:r>
            <a:r>
              <a:rPr lang="en-US" sz="1800" dirty="0">
                <a:solidFill>
                  <a:schemeClr val="tx2"/>
                </a:solidFill>
              </a:rPr>
              <a:t>. </a:t>
            </a:r>
            <a:r>
              <a:rPr lang="en-US" sz="1800" dirty="0" err="1">
                <a:solidFill>
                  <a:schemeClr val="tx2"/>
                </a:solidFill>
              </a:rPr>
              <a:t>BEd</a:t>
            </a:r>
            <a:r>
              <a:rPr lang="en-US" sz="1800" dirty="0">
                <a:solidFill>
                  <a:schemeClr val="tx2"/>
                </a:solidFill>
              </a:rPr>
              <a:t> MSC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tx2"/>
                </a:solidFill>
              </a:rPr>
              <a:t>Bereichsleiter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Berufspädagogik</a:t>
            </a:r>
            <a:endParaRPr lang="en-US" sz="1800" dirty="0">
              <a:solidFill>
                <a:schemeClr val="tx2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Liechtensteiner Str. 33-37, 6800 Feldkirch</a:t>
            </a:r>
          </a:p>
          <a:p>
            <a:pPr marL="228600" indent="-228600" algn="l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tx2"/>
                </a:solidFill>
              </a:rPr>
              <a:t>Bürozeiten</a:t>
            </a:r>
            <a:r>
              <a:rPr lang="en-US" sz="1800" dirty="0">
                <a:solidFill>
                  <a:schemeClr val="tx2"/>
                </a:solidFill>
              </a:rPr>
              <a:t>: Dienstag von 9:00 bis 16:00 und/</a:t>
            </a:r>
            <a:r>
              <a:rPr lang="en-US" sz="1800" dirty="0" err="1">
                <a:solidFill>
                  <a:schemeClr val="tx2"/>
                </a:solidFill>
              </a:rPr>
              <a:t>oder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bei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vorheriger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Anmeldung</a:t>
            </a:r>
            <a:endParaRPr lang="en-US" sz="1800" dirty="0">
              <a:solidFill>
                <a:schemeClr val="tx2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Tel.: +43 (0)5522 31199-DW?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Mobil: +43 664 9646621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Mail: </a:t>
            </a:r>
            <a:r>
              <a:rPr lang="en-US" sz="1800" u="sng" dirty="0">
                <a:solidFill>
                  <a:schemeClr val="tx2"/>
                </a:solidFill>
                <a:hlinkClick r:id="rId2"/>
              </a:rPr>
              <a:t>robert.sonnweber@ph-vorarlberg.ac.at</a:t>
            </a:r>
            <a:endParaRPr lang="en-US" sz="1800" dirty="0">
              <a:solidFill>
                <a:schemeClr val="tx2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51F4A58-01ED-70C6-7865-96E1A4417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0EDE6940-B437-43C9-9F82-5E1F7A5C28D9}" type="datetime1">
              <a:rPr lang="de-AT" smtClean="0"/>
              <a:t>25.06.2025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E4ED0E-2721-E43A-A886-D1BF839F5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0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Informationen</a:t>
            </a:r>
            <a:r>
              <a:rPr lang="en-US" sz="10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zum</a:t>
            </a:r>
            <a:r>
              <a:rPr lang="en-US" sz="10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HLG </a:t>
            </a:r>
            <a:r>
              <a:rPr lang="en-US" sz="10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Sondervertragslehrpersonen</a:t>
            </a:r>
            <a:endParaRPr lang="en-US" sz="10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994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4C36C6-E530-AEF3-A08C-B60BE4B02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EBC49B60-1CB7-EC54-63B9-2EEFE2FCA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Anstellung mit Sondervertrag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F9391F-1342-E177-DDB1-521335E42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de-AT" sz="1800" dirty="0">
                <a:solidFill>
                  <a:schemeClr val="tx2"/>
                </a:solidFill>
              </a:rPr>
              <a:t>Anstellung durch die Bildungsdirektion für Vorarlberg – Entscheidung über das Ausmaß der Weiterbildungsverpflichtung</a:t>
            </a:r>
          </a:p>
          <a:p>
            <a:r>
              <a:rPr lang="de-AT" sz="1800" dirty="0">
                <a:solidFill>
                  <a:schemeClr val="tx2"/>
                </a:solidFill>
              </a:rPr>
              <a:t>Vertrag mit 30 ECTS-AP bis 31.8.2024 – berufsbegleitend innerhalb von 5 Jahren</a:t>
            </a:r>
          </a:p>
          <a:p>
            <a:r>
              <a:rPr lang="de-AT" sz="1800" dirty="0">
                <a:solidFill>
                  <a:schemeClr val="tx2"/>
                </a:solidFill>
              </a:rPr>
              <a:t>Vertrag mit 60 ECTS-AP (bei vorliegendem Master-, Diplom- oder </a:t>
            </a:r>
            <a:r>
              <a:rPr lang="de-AT" sz="1800" dirty="0" err="1">
                <a:solidFill>
                  <a:schemeClr val="tx2"/>
                </a:solidFill>
              </a:rPr>
              <a:t>Doktoratsabschluss</a:t>
            </a:r>
            <a:r>
              <a:rPr lang="de-AT" sz="1800" dirty="0">
                <a:solidFill>
                  <a:schemeClr val="tx2"/>
                </a:solidFill>
              </a:rPr>
              <a:t>) seit 1.9.2024 – berufsbegleitend innerhalb von 8 Jahren</a:t>
            </a:r>
          </a:p>
          <a:p>
            <a:r>
              <a:rPr lang="de-AT" sz="1800" dirty="0">
                <a:solidFill>
                  <a:schemeClr val="tx2"/>
                </a:solidFill>
              </a:rPr>
              <a:t>Vertrag mit 90 ECTS-AP (in allen anderen Fällen) seit 1.9.2024 – berufsbegleitend innerhalb von 8 Jahren</a:t>
            </a:r>
          </a:p>
          <a:p>
            <a:r>
              <a:rPr lang="de-AT" sz="1800" dirty="0">
                <a:solidFill>
                  <a:schemeClr val="tx2"/>
                </a:solidFill>
              </a:rPr>
              <a:t>Ansprechpersonen an der Bildungsdirektion für Vorarlberg: Frau Christina Sohler oder Herr Michael Dünser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8F06F-E3C9-A207-5E69-892AF90ED7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AC8E288-8F41-4B43-8C63-C63F167DE51F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50A13A-2C2D-3631-173B-E698A8742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 dirty="0"/>
              <a:t>Informationen zum HLG Sondervertragslehrpersonen</a:t>
            </a:r>
            <a:endParaRPr lang="de-AT" sz="1000" dirty="0"/>
          </a:p>
        </p:txBody>
      </p:sp>
    </p:spTree>
    <p:extLst>
      <p:ext uri="{BB962C8B-B14F-4D97-AF65-F5344CB8AC3E}">
        <p14:creationId xmlns:p14="http://schemas.microsoft.com/office/powerpoint/2010/main" val="62177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4F6458-B806-351D-DEB5-04D4CC6877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D8B28568-6F8A-8779-C42F-E2FA0F475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9ADA3E7F-7FCE-C230-DCFA-6CB85FD55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4E7CBC1-A3C9-C636-7BED-CE86D8C5A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19C7FEE-44E7-053B-FEC9-5272A9D52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E4E86AB-238C-22D9-295F-F787D67D0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713B29-7571-B115-50EF-FDCC7C809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D58E238-1D3B-2B9C-D293-712DCB1FE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98F99A4C-C2E5-92AF-5F52-D7FB79267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Curricula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66D2EA-AA5E-105F-4E6B-5104CEA3D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de-DE" sz="1800" dirty="0">
                <a:solidFill>
                  <a:schemeClr val="tx2"/>
                </a:solidFill>
              </a:rPr>
              <a:t>Zulassungsvoraussetzung: aktives Dienstverhältnis als Sondervertragslehrperson an einer Schule</a:t>
            </a:r>
          </a:p>
          <a:p>
            <a:r>
              <a:rPr lang="de-DE" sz="1800" dirty="0">
                <a:solidFill>
                  <a:schemeClr val="tx2"/>
                </a:solidFill>
              </a:rPr>
              <a:t>Curriculum 30 ECTS-AP: </a:t>
            </a:r>
            <a:r>
              <a:rPr lang="de-DE" sz="1800" dirty="0">
                <a:hlinkClick r:id="rId2"/>
              </a:rPr>
              <a:t>https://www.ph-vorarlberg.ac.at/fileadmin/user_upload/RED_ALL/Hochschule/UEber_uns/Rechtliche_Grundlagen_und_Mitteilungsblaetter/2025/Curriculum_HLG_SondervertragslehrerInnen_30_ECTS_181224.pdf</a:t>
            </a:r>
            <a:endParaRPr lang="de-DE" sz="1800" dirty="0"/>
          </a:p>
          <a:p>
            <a:r>
              <a:rPr lang="de-DE" sz="1800" dirty="0">
                <a:solidFill>
                  <a:schemeClr val="tx2"/>
                </a:solidFill>
              </a:rPr>
              <a:t>Curriculum 60 ECTS-AP: </a:t>
            </a:r>
            <a:r>
              <a:rPr lang="de-DE" sz="1800" dirty="0">
                <a:hlinkClick r:id="rId3"/>
              </a:rPr>
              <a:t>https://www.ph-vorarlberg.ac.at/fileadmin/user_upload/RED_ALL/Mitteilungsblatt/Stueck_191_250624_NEU.pdf</a:t>
            </a:r>
            <a:endParaRPr lang="de-DE" sz="1800" dirty="0"/>
          </a:p>
          <a:p>
            <a:r>
              <a:rPr lang="de-DE" sz="1800" dirty="0">
                <a:solidFill>
                  <a:schemeClr val="tx2"/>
                </a:solidFill>
              </a:rPr>
              <a:t>Curriculum 90 ECTS-AP: </a:t>
            </a:r>
            <a:r>
              <a:rPr lang="de-DE" sz="1800" dirty="0">
                <a:hlinkClick r:id="rId4"/>
              </a:rPr>
              <a:t>https://www.ph-vorarlberg.ac.at/fileadmin/user_upload/RED_ALL/Mitteilungsblatt/Stueck_192_250624_NEU.pdf </a:t>
            </a:r>
            <a:endParaRPr lang="de-DE" sz="18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D2BEA6-5752-5026-8C0E-435FA01239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AC8E288-8F41-4B43-8C63-C63F167DE51F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DFF5DB-6967-634F-819D-70B71EFA5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 dirty="0"/>
              <a:t>Informationen zum HLG Sondervertragslehrpersonen</a:t>
            </a:r>
            <a:endParaRPr lang="de-AT" sz="1000" dirty="0"/>
          </a:p>
        </p:txBody>
      </p:sp>
    </p:spTree>
    <p:extLst>
      <p:ext uri="{BB962C8B-B14F-4D97-AF65-F5344CB8AC3E}">
        <p14:creationId xmlns:p14="http://schemas.microsoft.com/office/powerpoint/2010/main" val="1465621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119FF5-3B6C-2EBF-DA35-706EC369E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Freeform: Shape 15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Freeform: Shape 16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7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05C0EE59-6528-AF08-350E-05097F625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Allgemeines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68C4F9-B56C-4302-FFA3-D13E407E0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de-AT" sz="1800" dirty="0">
                <a:solidFill>
                  <a:schemeClr val="tx2"/>
                </a:solidFill>
              </a:rPr>
              <a:t>1 ECTS-AP entspricht 25 Ausbildungsstunden à 60 Minuten (Präsenzzeit, Workload, Selbststudium …)</a:t>
            </a:r>
          </a:p>
          <a:p>
            <a:r>
              <a:rPr lang="de-AT" sz="1800" dirty="0">
                <a:solidFill>
                  <a:schemeClr val="tx2"/>
                </a:solidFill>
              </a:rPr>
              <a:t>1 SWS entspricht 15 Unterrichtseinheiten à 45 Minuten </a:t>
            </a:r>
          </a:p>
          <a:p>
            <a:r>
              <a:rPr lang="de-AT" sz="1800" dirty="0">
                <a:solidFill>
                  <a:schemeClr val="tx2"/>
                </a:solidFill>
              </a:rPr>
              <a:t>Anwesenheitsverpflichtung: 75 %</a:t>
            </a:r>
          </a:p>
          <a:p>
            <a:pPr lvl="1"/>
            <a:r>
              <a:rPr lang="de-AT" sz="1600" dirty="0">
                <a:solidFill>
                  <a:schemeClr val="tx2"/>
                </a:solidFill>
              </a:rPr>
              <a:t>bis 75 %: keine Kompensation erforderlich</a:t>
            </a:r>
          </a:p>
          <a:p>
            <a:pPr lvl="1"/>
            <a:r>
              <a:rPr lang="de-AT" sz="1600" dirty="0">
                <a:solidFill>
                  <a:schemeClr val="tx2"/>
                </a:solidFill>
              </a:rPr>
              <a:t>50-75 %: Kompensation möglich und erforderlich</a:t>
            </a:r>
          </a:p>
          <a:p>
            <a:pPr lvl="1"/>
            <a:r>
              <a:rPr lang="de-AT" sz="1600" dirty="0">
                <a:solidFill>
                  <a:schemeClr val="tx2"/>
                </a:solidFill>
              </a:rPr>
              <a:t>unter 50 %: keine Kompensation möglich, Wiederholung der Lehrveranstaltung beim nächsten Termin</a:t>
            </a:r>
          </a:p>
          <a:p>
            <a:r>
              <a:rPr lang="en-US" sz="1800" dirty="0" err="1">
                <a:solidFill>
                  <a:schemeClr val="tx2"/>
                </a:solidFill>
              </a:rPr>
              <a:t>Leistungsnachweis</a:t>
            </a:r>
            <a:r>
              <a:rPr lang="en-US" sz="1800" dirty="0">
                <a:solidFill>
                  <a:schemeClr val="tx2"/>
                </a:solidFill>
              </a:rPr>
              <a:t>: </a:t>
            </a:r>
            <a:r>
              <a:rPr lang="en-US" sz="1800" dirty="0" err="1">
                <a:solidFill>
                  <a:schemeClr val="tx2"/>
                </a:solidFill>
              </a:rPr>
              <a:t>erforderliche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Mindestanwesenheit</a:t>
            </a:r>
            <a:r>
              <a:rPr lang="en-US" sz="1800" dirty="0">
                <a:solidFill>
                  <a:schemeClr val="tx2"/>
                </a:solidFill>
              </a:rPr>
              <a:t>, </a:t>
            </a:r>
            <a:r>
              <a:rPr lang="en-US" sz="1800" dirty="0" err="1">
                <a:solidFill>
                  <a:schemeClr val="tx2"/>
                </a:solidFill>
              </a:rPr>
              <a:t>entsprechende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Mitarbeit</a:t>
            </a:r>
            <a:r>
              <a:rPr lang="en-US" sz="1800" dirty="0">
                <a:solidFill>
                  <a:schemeClr val="tx2"/>
                </a:solidFill>
              </a:rPr>
              <a:t> in den </a:t>
            </a:r>
            <a:r>
              <a:rPr lang="en-US" sz="1800" dirty="0" err="1">
                <a:solidFill>
                  <a:schemeClr val="tx2"/>
                </a:solidFill>
              </a:rPr>
              <a:t>Lehrveranstaltungen</a:t>
            </a:r>
            <a:r>
              <a:rPr lang="en-US" sz="1800" dirty="0">
                <a:solidFill>
                  <a:schemeClr val="tx2"/>
                </a:solidFill>
              </a:rPr>
              <a:t>, </a:t>
            </a:r>
            <a:r>
              <a:rPr lang="en-US" sz="1800" dirty="0" err="1">
                <a:solidFill>
                  <a:schemeClr val="tx2"/>
                </a:solidFill>
              </a:rPr>
              <a:t>Erledigung</a:t>
            </a:r>
            <a:r>
              <a:rPr lang="en-US" sz="1800" dirty="0">
                <a:solidFill>
                  <a:schemeClr val="tx2"/>
                </a:solidFill>
              </a:rPr>
              <a:t> des Workloads</a:t>
            </a:r>
          </a:p>
          <a:p>
            <a:r>
              <a:rPr lang="en-US" sz="1800" dirty="0" err="1">
                <a:solidFill>
                  <a:schemeClr val="tx2"/>
                </a:solidFill>
              </a:rPr>
              <a:t>keine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Prüfungen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E4BCE0-25D7-B06F-86EA-489F6A5C8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F8478C9-2DAE-4AEC-BF7B-6967DADF4867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05E785-4A71-B1FE-8BFF-91138C9DB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 dirty="0"/>
              <a:t>Informationen zum HLG Sondervertragslehrpersonen</a:t>
            </a:r>
            <a:endParaRPr lang="de-AT" sz="1000" dirty="0"/>
          </a:p>
        </p:txBody>
      </p:sp>
    </p:spTree>
    <p:extLst>
      <p:ext uri="{BB962C8B-B14F-4D97-AF65-F5344CB8AC3E}">
        <p14:creationId xmlns:p14="http://schemas.microsoft.com/office/powerpoint/2010/main" val="423323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119FF5-3B6C-2EBF-DA35-706EC369E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Freeform: Shape 15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Freeform: Shape 16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7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05C0EE59-6528-AF08-350E-05097F625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Anrechnungen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68C4F9-B56C-4302-FFA3-D13E407E0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2523" y="508838"/>
            <a:ext cx="5221224" cy="5918856"/>
          </a:xfrm>
        </p:spPr>
        <p:txBody>
          <a:bodyPr anchor="ctr">
            <a:normAutofit/>
          </a:bodyPr>
          <a:lstStyle/>
          <a:p>
            <a:r>
              <a:rPr lang="de-AT" sz="1800" dirty="0">
                <a:solidFill>
                  <a:schemeClr val="tx2"/>
                </a:solidFill>
              </a:rPr>
              <a:t>Anrechnungen von Vorleistungen sind grundsätzlich möglich:</a:t>
            </a:r>
          </a:p>
          <a:p>
            <a:pPr lvl="1"/>
            <a:r>
              <a:rPr lang="de-AT" sz="1600" dirty="0">
                <a:solidFill>
                  <a:schemeClr val="tx2"/>
                </a:solidFill>
              </a:rPr>
              <a:t>Leistungen, die an Universitäten, Hochschulen etc. erworben wurden</a:t>
            </a:r>
          </a:p>
          <a:p>
            <a:pPr lvl="1"/>
            <a:r>
              <a:rPr lang="de-AT" sz="1600" dirty="0">
                <a:solidFill>
                  <a:schemeClr val="tx2"/>
                </a:solidFill>
              </a:rPr>
              <a:t>weitestgehende Gleichwertigkeit in Inhalt und Umfang (Bologna-Abkommen)</a:t>
            </a:r>
          </a:p>
          <a:p>
            <a:endParaRPr lang="de-AT" sz="1800" dirty="0">
              <a:solidFill>
                <a:schemeClr val="tx2"/>
              </a:solidFill>
            </a:endParaRPr>
          </a:p>
          <a:p>
            <a:r>
              <a:rPr lang="de-AT" sz="1800" dirty="0">
                <a:solidFill>
                  <a:schemeClr val="tx2"/>
                </a:solidFill>
              </a:rPr>
              <a:t>Prozess:</a:t>
            </a:r>
          </a:p>
          <a:p>
            <a:pPr lvl="1"/>
            <a:r>
              <a:rPr lang="de-AT" sz="1600" dirty="0">
                <a:solidFill>
                  <a:schemeClr val="tx2"/>
                </a:solidFill>
              </a:rPr>
              <a:t>Anmeldung zum Hochschullehrgang</a:t>
            </a:r>
          </a:p>
          <a:p>
            <a:pPr lvl="1"/>
            <a:r>
              <a:rPr lang="de-AT" sz="1600" dirty="0">
                <a:solidFill>
                  <a:schemeClr val="tx2"/>
                </a:solidFill>
              </a:rPr>
              <a:t>Kontakt mit der zuständigen Bereichsleitung</a:t>
            </a:r>
          </a:p>
          <a:p>
            <a:pPr lvl="1"/>
            <a:r>
              <a:rPr lang="de-AT" sz="1600" dirty="0">
                <a:solidFill>
                  <a:schemeClr val="tx2"/>
                </a:solidFill>
              </a:rPr>
              <a:t>Vorbegutachtungsantrag: Ausfüllen der entsprechenden Excel-Liste, notwendige Dokumente (Zertifikate, Zeugnisse, Transkripte, Curricula), aus denen Umfang und Inhalt der anzurechnenden Lehrveranstaltungen hervorgehen</a:t>
            </a:r>
          </a:p>
          <a:p>
            <a:pPr lvl="1"/>
            <a:r>
              <a:rPr lang="de-AT" sz="1600" dirty="0">
                <a:solidFill>
                  <a:schemeClr val="tx2"/>
                </a:solidFill>
              </a:rPr>
              <a:t>Korrektur durch die Bereichsleitung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E4BCE0-25D7-B06F-86EA-489F6A5C8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496A66E-9573-456D-A0FE-C204B59BB50F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05E785-4A71-B1FE-8BFF-91138C9DB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 dirty="0"/>
              <a:t>Informationen zum HLG Sondervertragslehrpersonen</a:t>
            </a:r>
            <a:endParaRPr lang="de-AT" sz="1000" dirty="0"/>
          </a:p>
        </p:txBody>
      </p:sp>
    </p:spTree>
    <p:extLst>
      <p:ext uri="{BB962C8B-B14F-4D97-AF65-F5344CB8AC3E}">
        <p14:creationId xmlns:p14="http://schemas.microsoft.com/office/powerpoint/2010/main" val="2447148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912DDF-0243-E121-0F01-664C7B01E0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0E9D1D-A6C0-01E2-E8C0-5AFCF40E2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7CFC30-1BCE-3246-EFA2-B49D145AD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E915AD9-3228-9EA8-E65B-CB6B25683F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6E743F2B-B291-C193-D24E-0816EB6E01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Freeform: Shape 15">
              <a:extLst>
                <a:ext uri="{FF2B5EF4-FFF2-40B4-BE49-F238E27FC236}">
                  <a16:creationId xmlns:a16="http://schemas.microsoft.com/office/drawing/2014/main" id="{C3402044-A0C4-0533-CD7C-7623034747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Freeform: Shape 16">
              <a:extLst>
                <a:ext uri="{FF2B5EF4-FFF2-40B4-BE49-F238E27FC236}">
                  <a16:creationId xmlns:a16="http://schemas.microsoft.com/office/drawing/2014/main" id="{6325BB80-735C-DF50-9CAB-9AAA552499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7">
              <a:extLst>
                <a:ext uri="{FF2B5EF4-FFF2-40B4-BE49-F238E27FC236}">
                  <a16:creationId xmlns:a16="http://schemas.microsoft.com/office/drawing/2014/main" id="{3173CFB6-FDCE-17BB-456C-72255A514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6B95D679-3904-7D13-80A9-9301C8F45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Anrechnungen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45951D-307E-A752-F200-B1931578E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847" y="1021977"/>
            <a:ext cx="5221224" cy="5197848"/>
          </a:xfrm>
        </p:spPr>
        <p:txBody>
          <a:bodyPr anchor="ctr">
            <a:normAutofit/>
          </a:bodyPr>
          <a:lstStyle/>
          <a:p>
            <a:r>
              <a:rPr lang="de-AT" sz="1800" dirty="0">
                <a:solidFill>
                  <a:schemeClr val="tx2"/>
                </a:solidFill>
              </a:rPr>
              <a:t>nach Abschluss der Vorbegutachtung Stellen des Antrags über PH-online</a:t>
            </a:r>
          </a:p>
          <a:p>
            <a:r>
              <a:rPr lang="de-AT" sz="1800" dirty="0">
                <a:solidFill>
                  <a:schemeClr val="tx2"/>
                </a:solidFill>
              </a:rPr>
              <a:t>Anleitungen finden sich auf der PH-Homepage im Bereich </a:t>
            </a:r>
            <a:r>
              <a:rPr lang="de-AT" sz="1800" i="1" dirty="0">
                <a:solidFill>
                  <a:schemeClr val="tx2"/>
                </a:solidFill>
              </a:rPr>
              <a:t>Fortbildung</a:t>
            </a:r>
            <a:r>
              <a:rPr lang="de-AT" sz="1800" dirty="0">
                <a:solidFill>
                  <a:schemeClr val="tx2"/>
                </a:solidFill>
              </a:rPr>
              <a:t>:</a:t>
            </a:r>
          </a:p>
          <a:p>
            <a:endParaRPr lang="de-AT" sz="1800" dirty="0">
              <a:solidFill>
                <a:schemeClr val="tx2"/>
              </a:solidFill>
            </a:endParaRPr>
          </a:p>
          <a:p>
            <a:endParaRPr lang="de-AT" sz="1800" dirty="0">
              <a:solidFill>
                <a:schemeClr val="tx2"/>
              </a:solidFill>
            </a:endParaRPr>
          </a:p>
          <a:p>
            <a:endParaRPr lang="de-AT" sz="1800" dirty="0">
              <a:solidFill>
                <a:schemeClr val="tx2"/>
              </a:solidFill>
            </a:endParaRPr>
          </a:p>
          <a:p>
            <a:endParaRPr lang="de-AT" sz="1800" dirty="0">
              <a:solidFill>
                <a:schemeClr val="tx2"/>
              </a:solidFill>
            </a:endParaRPr>
          </a:p>
          <a:p>
            <a:endParaRPr lang="de-AT" sz="1800" dirty="0">
              <a:solidFill>
                <a:schemeClr val="tx2"/>
              </a:solidFill>
            </a:endParaRPr>
          </a:p>
          <a:p>
            <a:endParaRPr lang="de-AT" sz="1800" dirty="0">
              <a:solidFill>
                <a:schemeClr val="tx2"/>
              </a:solidFill>
            </a:endParaRPr>
          </a:p>
          <a:p>
            <a:r>
              <a:rPr lang="de-AT" sz="1800" dirty="0">
                <a:solidFill>
                  <a:schemeClr val="tx2"/>
                </a:solidFill>
              </a:rPr>
              <a:t>Die Einführungslehrveranstaltungen werden automatisch angerechnet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65A07A-67A2-CDCA-719A-728C535C7B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496A66E-9573-456D-A0FE-C204B59BB50F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0F9247-9096-B101-5DFF-AD3E75F63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 dirty="0"/>
              <a:t>Informationen zum HLG Sondervertragslehrpersonen</a:t>
            </a:r>
            <a:endParaRPr lang="de-AT" sz="1000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9B372516-F15E-EF27-B778-C45FF507B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847" y="3013466"/>
            <a:ext cx="5221224" cy="183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06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A64175-D27F-BDBC-27F1-783C8210B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36419402-D968-245A-F778-812FA47FC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786" y="1441113"/>
            <a:ext cx="3985708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Lehrveranstaltungen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D27B60-2EF2-3DD6-A246-78C42BF2B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de-AT" sz="1800" dirty="0">
                <a:solidFill>
                  <a:schemeClr val="tx2"/>
                </a:solidFill>
              </a:rPr>
              <a:t>pro Jahr können 30 ECTS-AP erworben werden</a:t>
            </a:r>
          </a:p>
          <a:p>
            <a:endParaRPr lang="de-AT" sz="1800" dirty="0">
              <a:solidFill>
                <a:schemeClr val="tx2"/>
              </a:solidFill>
            </a:endParaRPr>
          </a:p>
          <a:p>
            <a:r>
              <a:rPr lang="de-AT" sz="1800" dirty="0">
                <a:solidFill>
                  <a:schemeClr val="tx2"/>
                </a:solidFill>
              </a:rPr>
              <a:t>Anmeldung über einen Forms-Link nach Erstellung der Kursübersicht (Juni / Dezember)</a:t>
            </a:r>
            <a:br>
              <a:rPr lang="de-AT" sz="1800" dirty="0">
                <a:solidFill>
                  <a:schemeClr val="tx2"/>
                </a:solidFill>
              </a:rPr>
            </a:br>
            <a:endParaRPr lang="de-AT" sz="1800" dirty="0">
              <a:solidFill>
                <a:schemeClr val="tx2"/>
              </a:solidFill>
            </a:endParaRPr>
          </a:p>
          <a:p>
            <a:r>
              <a:rPr lang="de-AT" sz="1800" dirty="0">
                <a:solidFill>
                  <a:schemeClr val="tx2"/>
                </a:solidFill>
              </a:rPr>
              <a:t>Alle Termine der Lehrveranstaltungen sind in der unterrichtsfreien Zeit (abends, Freitagnachmittag und samstags)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57EA06-5C8F-F3D2-1A05-5D53C42330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02ACE0A-ED32-4BD1-9517-DD9D6A96F844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55C43D-9FD6-A471-8284-9714471EE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 dirty="0"/>
              <a:t>Informationen zum HLG Sondervertragslehrpersonen</a:t>
            </a:r>
            <a:endParaRPr lang="de-AT" sz="1000" dirty="0"/>
          </a:p>
        </p:txBody>
      </p:sp>
    </p:spTree>
    <p:extLst>
      <p:ext uri="{BB962C8B-B14F-4D97-AF65-F5344CB8AC3E}">
        <p14:creationId xmlns:p14="http://schemas.microsoft.com/office/powerpoint/2010/main" val="2924664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8BA74A-C8DC-11A5-FCCF-5108EA2F5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E8B304-7F0B-73A8-5069-5551100FC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786" y="1441113"/>
            <a:ext cx="3985708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Lehrveranstaltungen im Wintersemester</a:t>
            </a:r>
            <a:br>
              <a:rPr lang="de-AT" sz="3600" dirty="0">
                <a:solidFill>
                  <a:schemeClr val="tx2"/>
                </a:solidFill>
              </a:rPr>
            </a:br>
            <a:r>
              <a:rPr lang="de-AT" sz="3600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68DC50-87ED-CEE7-7FED-EFEA62DF1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de-AT" sz="1800" dirty="0">
                <a:solidFill>
                  <a:schemeClr val="tx2"/>
                </a:solidFill>
              </a:rPr>
              <a:t>1. Semester  - Kursübersicht:</a:t>
            </a:r>
            <a:br>
              <a:rPr lang="de-AT" sz="1800" dirty="0">
                <a:solidFill>
                  <a:schemeClr val="tx2"/>
                </a:solidFill>
              </a:rPr>
            </a:br>
            <a:br>
              <a:rPr lang="de-AT" sz="1800" dirty="0">
                <a:solidFill>
                  <a:schemeClr val="tx2"/>
                </a:solidFill>
              </a:rPr>
            </a:br>
            <a:r>
              <a:rPr lang="de-AT" sz="1800" dirty="0">
                <a:solidFill>
                  <a:schemeClr val="tx2"/>
                </a:solidFill>
                <a:hlinkClick r:id="rId2"/>
              </a:rPr>
              <a:t>https://extrasnv-my.sharepoint.com/personal/robert_sonnweber_lbsbr2_snv_at/Documents/PH%20SOViAnrechnungen/SOVE%20NEU%2020%2060%2090/3%20Sem%20WS%2025%2026/Wintersemester%2025%2026%20Semester%201%20160625.pdf</a:t>
            </a:r>
            <a:endParaRPr lang="de-AT" sz="1800" dirty="0">
              <a:solidFill>
                <a:schemeClr val="tx2"/>
              </a:solidFill>
            </a:endParaRPr>
          </a:p>
          <a:p>
            <a:endParaRPr lang="de-AT" sz="1800" dirty="0">
              <a:solidFill>
                <a:schemeClr val="tx2"/>
              </a:solidFill>
            </a:endParaRPr>
          </a:p>
          <a:p>
            <a:r>
              <a:rPr lang="de-AT" sz="1800" dirty="0">
                <a:solidFill>
                  <a:schemeClr val="tx2"/>
                </a:solidFill>
              </a:rPr>
              <a:t>3. Semester – Kursübersicht:</a:t>
            </a:r>
            <a:br>
              <a:rPr lang="de-AT" sz="1800" dirty="0">
                <a:solidFill>
                  <a:schemeClr val="tx2"/>
                </a:solidFill>
              </a:rPr>
            </a:br>
            <a:r>
              <a:rPr lang="de-AT" sz="1800" dirty="0">
                <a:solidFill>
                  <a:schemeClr val="tx2"/>
                </a:solidFill>
                <a:hlinkClick r:id="rId3"/>
              </a:rPr>
              <a:t>https://extrasnv-my.sharepoint.com/personal/robert_sonnweber_lbsbr2_snv_at/Documents/PH%20SOViAnrechnungen/SOVE%20NEU%2020%2060%2090/3%20Sem%20WS%2025%2026/Wintersemester%2025%2026%20Semester%203.pdf</a:t>
            </a:r>
            <a:endParaRPr lang="de-AT" sz="1800" dirty="0">
              <a:solidFill>
                <a:schemeClr val="tx2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C15461-07B8-0061-EFBB-F441A522C3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02ACE0A-ED32-4BD1-9517-DD9D6A96F844}" type="datetime1">
              <a:rPr lang="de-AT" smtClean="0"/>
              <a:t>25.06.2025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12064A-9118-D944-66E8-3F64E4AEE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 dirty="0"/>
              <a:t>Informationen zum HLG Sondervertragslehrpersonen</a:t>
            </a:r>
            <a:endParaRPr lang="de-AT" sz="1000" dirty="0"/>
          </a:p>
        </p:txBody>
      </p:sp>
    </p:spTree>
    <p:extLst>
      <p:ext uri="{BB962C8B-B14F-4D97-AF65-F5344CB8AC3E}">
        <p14:creationId xmlns:p14="http://schemas.microsoft.com/office/powerpoint/2010/main" val="209256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672</Words>
  <Application>Microsoft Office PowerPoint</Application>
  <PresentationFormat>Breitbild</PresentationFormat>
  <Paragraphs>87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Office</vt:lpstr>
      <vt:lpstr>  HLG Sondervertrags-lehrpersonen </vt:lpstr>
      <vt:lpstr>PowerPoint-Präsentation</vt:lpstr>
      <vt:lpstr>Anstellung mit Sondervertrag </vt:lpstr>
      <vt:lpstr>Curricula </vt:lpstr>
      <vt:lpstr>Allgemeines</vt:lpstr>
      <vt:lpstr>Anrechnungen </vt:lpstr>
      <vt:lpstr>Anrechnungen </vt:lpstr>
      <vt:lpstr>Lehrveranstaltungen </vt:lpstr>
      <vt:lpstr>Lehrveranstaltungen im Wintersemester  </vt:lpstr>
      <vt:lpstr>Lehrveranstaltungen Wintersemester 30 ECTS-AP</vt:lpstr>
      <vt:lpstr>Lehrveranstaltungen Wintersemester 60/90 ECTS-AP</vt:lpstr>
      <vt:lpstr>Lehrveranstaltungen Wintersemester 60/90 ECTS-AP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HLG Quereinstieg</dc:title>
  <dc:creator>Bettina Roy</dc:creator>
  <cp:lastModifiedBy>Robert Sonnweber</cp:lastModifiedBy>
  <cp:revision>24</cp:revision>
  <dcterms:created xsi:type="dcterms:W3CDTF">2022-07-05T14:15:57Z</dcterms:created>
  <dcterms:modified xsi:type="dcterms:W3CDTF">2025-06-25T09:29:19Z</dcterms:modified>
</cp:coreProperties>
</file>